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6" r:id="rId2"/>
    <p:sldId id="257" r:id="rId3"/>
    <p:sldId id="258" r:id="rId4"/>
    <p:sldId id="259" r:id="rId5"/>
    <p:sldId id="279" r:id="rId6"/>
    <p:sldId id="260" r:id="rId7"/>
    <p:sldId id="261" r:id="rId8"/>
    <p:sldId id="262" r:id="rId9"/>
    <p:sldId id="263" r:id="rId10"/>
    <p:sldId id="264" r:id="rId11"/>
    <p:sldId id="265" r:id="rId12"/>
    <p:sldId id="269" r:id="rId13"/>
    <p:sldId id="268" r:id="rId14"/>
    <p:sldId id="270" r:id="rId15"/>
    <p:sldId id="272" r:id="rId16"/>
    <p:sldId id="271" r:id="rId17"/>
    <p:sldId id="277" r:id="rId18"/>
    <p:sldId id="278" r:id="rId19"/>
    <p:sldId id="273" r:id="rId20"/>
    <p:sldId id="274" r:id="rId21"/>
    <p:sldId id="275" r:id="rId22"/>
    <p:sldId id="276"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DE96E2-A07F-4849-9C36-B32A5C5A01CD}">
          <p14:sldIdLst>
            <p14:sldId id="256"/>
            <p14:sldId id="257"/>
            <p14:sldId id="258"/>
            <p14:sldId id="259"/>
            <p14:sldId id="279"/>
            <p14:sldId id="260"/>
            <p14:sldId id="261"/>
            <p14:sldId id="262"/>
            <p14:sldId id="263"/>
            <p14:sldId id="264"/>
            <p14:sldId id="265"/>
            <p14:sldId id="269"/>
            <p14:sldId id="268"/>
            <p14:sldId id="270"/>
            <p14:sldId id="272"/>
            <p14:sldId id="271"/>
            <p14:sldId id="277"/>
            <p14:sldId id="278"/>
            <p14:sldId id="273"/>
            <p14:sldId id="274"/>
            <p14:sldId id="275"/>
            <p14:sldId id="276"/>
          </p14:sldIdLst>
        </p14:section>
        <p14:section name="Untitled Section" id="{583234EB-EFB0-40C8-8EBA-950C625597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589699-5689-4E86-BFC4-F2DE3597EC83}" type="doc">
      <dgm:prSet loTypeId="urn:microsoft.com/office/officeart/2005/8/layout/default" loCatId="list" qsTypeId="urn:microsoft.com/office/officeart/2005/8/quickstyle/simple5" qsCatId="simple" csTypeId="urn:microsoft.com/office/officeart/2005/8/colors/colorful1" csCatId="colorful"/>
      <dgm:spPr/>
      <dgm:t>
        <a:bodyPr/>
        <a:lstStyle/>
        <a:p>
          <a:endParaRPr lang="en-US"/>
        </a:p>
      </dgm:t>
    </dgm:pt>
    <dgm:pt modelId="{00573E65-BBE1-41EE-82B7-BC76D9E1D3D9}">
      <dgm:prSet/>
      <dgm:spPr/>
      <dgm:t>
        <a:bodyPr/>
        <a:lstStyle/>
        <a:p>
          <a:r>
            <a:rPr lang="en-US"/>
            <a:t>Os</a:t>
          </a:r>
        </a:p>
      </dgm:t>
    </dgm:pt>
    <dgm:pt modelId="{95AD7309-EFC2-4724-A00C-6294469AFC0A}" type="parTrans" cxnId="{258A1630-CC79-47AA-80FB-7462EA6F2B76}">
      <dgm:prSet/>
      <dgm:spPr/>
      <dgm:t>
        <a:bodyPr/>
        <a:lstStyle/>
        <a:p>
          <a:endParaRPr lang="en-US"/>
        </a:p>
      </dgm:t>
    </dgm:pt>
    <dgm:pt modelId="{5C8615F3-C371-4A06-A366-B7E1DEFCBE2F}" type="sibTrans" cxnId="{258A1630-CC79-47AA-80FB-7462EA6F2B76}">
      <dgm:prSet/>
      <dgm:spPr/>
      <dgm:t>
        <a:bodyPr/>
        <a:lstStyle/>
        <a:p>
          <a:endParaRPr lang="en-US"/>
        </a:p>
      </dgm:t>
    </dgm:pt>
    <dgm:pt modelId="{2EAA7AF9-82AF-400E-A1CA-F9F5DB0C728A}">
      <dgm:prSet/>
      <dgm:spPr/>
      <dgm:t>
        <a:bodyPr/>
        <a:lstStyle/>
        <a:p>
          <a:r>
            <a:rPr lang="en-US"/>
            <a:t>Zipfile</a:t>
          </a:r>
        </a:p>
      </dgm:t>
    </dgm:pt>
    <dgm:pt modelId="{6C145169-B1E8-4F98-956E-C407A06EAED9}" type="parTrans" cxnId="{C8C5E0D0-90F2-4269-92E6-59CC1A8B7567}">
      <dgm:prSet/>
      <dgm:spPr/>
      <dgm:t>
        <a:bodyPr/>
        <a:lstStyle/>
        <a:p>
          <a:endParaRPr lang="en-US"/>
        </a:p>
      </dgm:t>
    </dgm:pt>
    <dgm:pt modelId="{E556C39F-098D-4D2B-9375-1152B64A3A8D}" type="sibTrans" cxnId="{C8C5E0D0-90F2-4269-92E6-59CC1A8B7567}">
      <dgm:prSet/>
      <dgm:spPr/>
      <dgm:t>
        <a:bodyPr/>
        <a:lstStyle/>
        <a:p>
          <a:endParaRPr lang="en-US"/>
        </a:p>
      </dgm:t>
    </dgm:pt>
    <dgm:pt modelId="{629E2BC5-2198-4D9B-98CC-16EA029BFBA4}">
      <dgm:prSet/>
      <dgm:spPr/>
      <dgm:t>
        <a:bodyPr/>
        <a:lstStyle/>
        <a:p>
          <a:r>
            <a:rPr lang="en-US"/>
            <a:t>Numpy</a:t>
          </a:r>
        </a:p>
      </dgm:t>
    </dgm:pt>
    <dgm:pt modelId="{8A29D1DF-A06B-442E-AEEA-BEC61530DD3F}" type="parTrans" cxnId="{A9BC841F-AE94-4BC0-BB66-4E289DBFEC4D}">
      <dgm:prSet/>
      <dgm:spPr/>
      <dgm:t>
        <a:bodyPr/>
        <a:lstStyle/>
        <a:p>
          <a:endParaRPr lang="en-US"/>
        </a:p>
      </dgm:t>
    </dgm:pt>
    <dgm:pt modelId="{3B7C3C87-3533-4385-86CB-6E997E397666}" type="sibTrans" cxnId="{A9BC841F-AE94-4BC0-BB66-4E289DBFEC4D}">
      <dgm:prSet/>
      <dgm:spPr/>
      <dgm:t>
        <a:bodyPr/>
        <a:lstStyle/>
        <a:p>
          <a:endParaRPr lang="en-US"/>
        </a:p>
      </dgm:t>
    </dgm:pt>
    <dgm:pt modelId="{2F3AD104-D8CD-494A-963C-49C83D2442E7}">
      <dgm:prSet/>
      <dgm:spPr/>
      <dgm:t>
        <a:bodyPr/>
        <a:lstStyle/>
        <a:p>
          <a:r>
            <a:rPr lang="en-US"/>
            <a:t>CV2</a:t>
          </a:r>
        </a:p>
      </dgm:t>
    </dgm:pt>
    <dgm:pt modelId="{FABE2F64-5B3A-49BE-B37D-5EA67CE903E0}" type="parTrans" cxnId="{F8F51160-770C-4229-BB7A-BD0F4E070BE2}">
      <dgm:prSet/>
      <dgm:spPr/>
      <dgm:t>
        <a:bodyPr/>
        <a:lstStyle/>
        <a:p>
          <a:endParaRPr lang="en-US"/>
        </a:p>
      </dgm:t>
    </dgm:pt>
    <dgm:pt modelId="{2A36734A-86FA-4FA7-AEE0-3A29E13F15C7}" type="sibTrans" cxnId="{F8F51160-770C-4229-BB7A-BD0F4E070BE2}">
      <dgm:prSet/>
      <dgm:spPr/>
      <dgm:t>
        <a:bodyPr/>
        <a:lstStyle/>
        <a:p>
          <a:endParaRPr lang="en-US"/>
        </a:p>
      </dgm:t>
    </dgm:pt>
    <dgm:pt modelId="{1F7A6F81-16EA-4FB6-B62F-34F4D2A15587}">
      <dgm:prSet/>
      <dgm:spPr/>
      <dgm:t>
        <a:bodyPr/>
        <a:lstStyle/>
        <a:p>
          <a:r>
            <a:rPr lang="en-US"/>
            <a:t>Tensorflow</a:t>
          </a:r>
        </a:p>
      </dgm:t>
    </dgm:pt>
    <dgm:pt modelId="{DF4CD918-AED4-4C13-AB84-36FF3C7A8C8B}" type="parTrans" cxnId="{94EFD7D5-E21C-4174-A98A-E11299C47ED9}">
      <dgm:prSet/>
      <dgm:spPr/>
      <dgm:t>
        <a:bodyPr/>
        <a:lstStyle/>
        <a:p>
          <a:endParaRPr lang="en-US"/>
        </a:p>
      </dgm:t>
    </dgm:pt>
    <dgm:pt modelId="{1631D778-2009-495A-8422-55508194939F}" type="sibTrans" cxnId="{94EFD7D5-E21C-4174-A98A-E11299C47ED9}">
      <dgm:prSet/>
      <dgm:spPr/>
      <dgm:t>
        <a:bodyPr/>
        <a:lstStyle/>
        <a:p>
          <a:endParaRPr lang="en-US"/>
        </a:p>
      </dgm:t>
    </dgm:pt>
    <dgm:pt modelId="{ED904B0D-C84C-431D-944E-381D4D917746}">
      <dgm:prSet/>
      <dgm:spPr/>
      <dgm:t>
        <a:bodyPr/>
        <a:lstStyle/>
        <a:p>
          <a:r>
            <a:rPr lang="en-US"/>
            <a:t>Matplotlib</a:t>
          </a:r>
        </a:p>
      </dgm:t>
    </dgm:pt>
    <dgm:pt modelId="{613E67CB-0D95-40C3-956B-4181DCF9678D}" type="parTrans" cxnId="{D22BA33D-128D-4123-8509-A6836A4B8273}">
      <dgm:prSet/>
      <dgm:spPr/>
      <dgm:t>
        <a:bodyPr/>
        <a:lstStyle/>
        <a:p>
          <a:endParaRPr lang="en-US"/>
        </a:p>
      </dgm:t>
    </dgm:pt>
    <dgm:pt modelId="{3A19396E-7672-43C9-BEBB-C8804733D7CE}" type="sibTrans" cxnId="{D22BA33D-128D-4123-8509-A6836A4B8273}">
      <dgm:prSet/>
      <dgm:spPr/>
      <dgm:t>
        <a:bodyPr/>
        <a:lstStyle/>
        <a:p>
          <a:endParaRPr lang="en-US"/>
        </a:p>
      </dgm:t>
    </dgm:pt>
    <dgm:pt modelId="{615B73FC-DC0B-48C5-BAAC-644E71CED3D1}">
      <dgm:prSet/>
      <dgm:spPr/>
      <dgm:t>
        <a:bodyPr/>
        <a:lstStyle/>
        <a:p>
          <a:r>
            <a:rPr lang="en-US"/>
            <a:t>sklearn (scikit-learn)</a:t>
          </a:r>
        </a:p>
      </dgm:t>
    </dgm:pt>
    <dgm:pt modelId="{21E3481E-71D7-4F00-B632-278B0838684B}" type="parTrans" cxnId="{DC8BBE1C-549F-4D28-A8AD-B8E23ADD3DC4}">
      <dgm:prSet/>
      <dgm:spPr/>
      <dgm:t>
        <a:bodyPr/>
        <a:lstStyle/>
        <a:p>
          <a:endParaRPr lang="en-US"/>
        </a:p>
      </dgm:t>
    </dgm:pt>
    <dgm:pt modelId="{81FEB6DF-6512-4AF4-B311-38269651B809}" type="sibTrans" cxnId="{DC8BBE1C-549F-4D28-A8AD-B8E23ADD3DC4}">
      <dgm:prSet/>
      <dgm:spPr/>
      <dgm:t>
        <a:bodyPr/>
        <a:lstStyle/>
        <a:p>
          <a:endParaRPr lang="en-US"/>
        </a:p>
      </dgm:t>
    </dgm:pt>
    <dgm:pt modelId="{F6F06A3B-9731-47F5-82A7-0F4224F3D21D}">
      <dgm:prSet/>
      <dgm:spPr/>
      <dgm:t>
        <a:bodyPr/>
        <a:lstStyle/>
        <a:p>
          <a:r>
            <a:rPr lang="en-US"/>
            <a:t>Keras</a:t>
          </a:r>
        </a:p>
      </dgm:t>
    </dgm:pt>
    <dgm:pt modelId="{BD9F56EC-E993-424D-B83D-A3A0BFD5B164}" type="parTrans" cxnId="{E5143E01-C43E-47B1-AF40-5DFD60DBD4EB}">
      <dgm:prSet/>
      <dgm:spPr/>
      <dgm:t>
        <a:bodyPr/>
        <a:lstStyle/>
        <a:p>
          <a:endParaRPr lang="en-US"/>
        </a:p>
      </dgm:t>
    </dgm:pt>
    <dgm:pt modelId="{EA691A06-E1D9-4905-A4C6-CBDC577E3BD8}" type="sibTrans" cxnId="{E5143E01-C43E-47B1-AF40-5DFD60DBD4EB}">
      <dgm:prSet/>
      <dgm:spPr/>
      <dgm:t>
        <a:bodyPr/>
        <a:lstStyle/>
        <a:p>
          <a:endParaRPr lang="en-US"/>
        </a:p>
      </dgm:t>
    </dgm:pt>
    <dgm:pt modelId="{A7188C7D-752A-42C3-A084-48B969C7BFC7}">
      <dgm:prSet/>
      <dgm:spPr/>
      <dgm:t>
        <a:bodyPr/>
        <a:lstStyle/>
        <a:p>
          <a:r>
            <a:rPr lang="en-US"/>
            <a:t>imblearn</a:t>
          </a:r>
        </a:p>
      </dgm:t>
    </dgm:pt>
    <dgm:pt modelId="{9FFCAFA3-FC95-4886-87EC-BD6F14F2BA09}" type="parTrans" cxnId="{3C6C572F-56F5-4AE3-BC9D-20430E5E8136}">
      <dgm:prSet/>
      <dgm:spPr/>
      <dgm:t>
        <a:bodyPr/>
        <a:lstStyle/>
        <a:p>
          <a:endParaRPr lang="en-US"/>
        </a:p>
      </dgm:t>
    </dgm:pt>
    <dgm:pt modelId="{22262459-4D12-45FD-869C-03D63C0AEBE8}" type="sibTrans" cxnId="{3C6C572F-56F5-4AE3-BC9D-20430E5E8136}">
      <dgm:prSet/>
      <dgm:spPr/>
      <dgm:t>
        <a:bodyPr/>
        <a:lstStyle/>
        <a:p>
          <a:endParaRPr lang="en-US"/>
        </a:p>
      </dgm:t>
    </dgm:pt>
    <dgm:pt modelId="{C8A37F41-1B85-4534-93A8-9AF0503A6FEC}" type="pres">
      <dgm:prSet presAssocID="{23589699-5689-4E86-BFC4-F2DE3597EC83}" presName="diagram" presStyleCnt="0">
        <dgm:presLayoutVars>
          <dgm:dir/>
          <dgm:resizeHandles val="exact"/>
        </dgm:presLayoutVars>
      </dgm:prSet>
      <dgm:spPr/>
    </dgm:pt>
    <dgm:pt modelId="{7B85E0D1-1769-4880-ABD4-113FDB031F14}" type="pres">
      <dgm:prSet presAssocID="{00573E65-BBE1-41EE-82B7-BC76D9E1D3D9}" presName="node" presStyleLbl="node1" presStyleIdx="0" presStyleCnt="9">
        <dgm:presLayoutVars>
          <dgm:bulletEnabled val="1"/>
        </dgm:presLayoutVars>
      </dgm:prSet>
      <dgm:spPr/>
    </dgm:pt>
    <dgm:pt modelId="{77D5CCC0-1D25-4613-A8C2-BF79C500EDAD}" type="pres">
      <dgm:prSet presAssocID="{5C8615F3-C371-4A06-A366-B7E1DEFCBE2F}" presName="sibTrans" presStyleCnt="0"/>
      <dgm:spPr/>
    </dgm:pt>
    <dgm:pt modelId="{D7E5C219-D8C0-4E20-A365-BAB1FD890BAF}" type="pres">
      <dgm:prSet presAssocID="{2EAA7AF9-82AF-400E-A1CA-F9F5DB0C728A}" presName="node" presStyleLbl="node1" presStyleIdx="1" presStyleCnt="9">
        <dgm:presLayoutVars>
          <dgm:bulletEnabled val="1"/>
        </dgm:presLayoutVars>
      </dgm:prSet>
      <dgm:spPr/>
    </dgm:pt>
    <dgm:pt modelId="{C50D5357-BAC2-4172-A372-878C6AB0ECEE}" type="pres">
      <dgm:prSet presAssocID="{E556C39F-098D-4D2B-9375-1152B64A3A8D}" presName="sibTrans" presStyleCnt="0"/>
      <dgm:spPr/>
    </dgm:pt>
    <dgm:pt modelId="{04293F1F-EDAF-45FA-A656-E17BA49DFE42}" type="pres">
      <dgm:prSet presAssocID="{629E2BC5-2198-4D9B-98CC-16EA029BFBA4}" presName="node" presStyleLbl="node1" presStyleIdx="2" presStyleCnt="9">
        <dgm:presLayoutVars>
          <dgm:bulletEnabled val="1"/>
        </dgm:presLayoutVars>
      </dgm:prSet>
      <dgm:spPr/>
    </dgm:pt>
    <dgm:pt modelId="{E0A3E37F-74FE-4232-A78F-C6A5EA3E9719}" type="pres">
      <dgm:prSet presAssocID="{3B7C3C87-3533-4385-86CB-6E997E397666}" presName="sibTrans" presStyleCnt="0"/>
      <dgm:spPr/>
    </dgm:pt>
    <dgm:pt modelId="{24C1822D-8F04-450F-8DBE-340A6D54CB66}" type="pres">
      <dgm:prSet presAssocID="{2F3AD104-D8CD-494A-963C-49C83D2442E7}" presName="node" presStyleLbl="node1" presStyleIdx="3" presStyleCnt="9">
        <dgm:presLayoutVars>
          <dgm:bulletEnabled val="1"/>
        </dgm:presLayoutVars>
      </dgm:prSet>
      <dgm:spPr/>
    </dgm:pt>
    <dgm:pt modelId="{77B319C6-1CFF-4D23-8AE3-697B4B916CA2}" type="pres">
      <dgm:prSet presAssocID="{2A36734A-86FA-4FA7-AEE0-3A29E13F15C7}" presName="sibTrans" presStyleCnt="0"/>
      <dgm:spPr/>
    </dgm:pt>
    <dgm:pt modelId="{0BCEE0CE-EB41-4E9C-81EB-71AB94FE46AA}" type="pres">
      <dgm:prSet presAssocID="{1F7A6F81-16EA-4FB6-B62F-34F4D2A15587}" presName="node" presStyleLbl="node1" presStyleIdx="4" presStyleCnt="9">
        <dgm:presLayoutVars>
          <dgm:bulletEnabled val="1"/>
        </dgm:presLayoutVars>
      </dgm:prSet>
      <dgm:spPr/>
    </dgm:pt>
    <dgm:pt modelId="{6DD1EA4E-E225-46DC-B4E3-E494109EF82C}" type="pres">
      <dgm:prSet presAssocID="{1631D778-2009-495A-8422-55508194939F}" presName="sibTrans" presStyleCnt="0"/>
      <dgm:spPr/>
    </dgm:pt>
    <dgm:pt modelId="{1898B0A7-37C0-4D09-B4EB-8CDFFB531D0F}" type="pres">
      <dgm:prSet presAssocID="{ED904B0D-C84C-431D-944E-381D4D917746}" presName="node" presStyleLbl="node1" presStyleIdx="5" presStyleCnt="9">
        <dgm:presLayoutVars>
          <dgm:bulletEnabled val="1"/>
        </dgm:presLayoutVars>
      </dgm:prSet>
      <dgm:spPr/>
    </dgm:pt>
    <dgm:pt modelId="{242556D7-2A27-45F0-B5C1-741204C2C0B5}" type="pres">
      <dgm:prSet presAssocID="{3A19396E-7672-43C9-BEBB-C8804733D7CE}" presName="sibTrans" presStyleCnt="0"/>
      <dgm:spPr/>
    </dgm:pt>
    <dgm:pt modelId="{91196F50-A1ED-4B4A-81D6-701EF47C3783}" type="pres">
      <dgm:prSet presAssocID="{615B73FC-DC0B-48C5-BAAC-644E71CED3D1}" presName="node" presStyleLbl="node1" presStyleIdx="6" presStyleCnt="9">
        <dgm:presLayoutVars>
          <dgm:bulletEnabled val="1"/>
        </dgm:presLayoutVars>
      </dgm:prSet>
      <dgm:spPr/>
    </dgm:pt>
    <dgm:pt modelId="{EFE22737-2D90-471E-99CE-289AEE100125}" type="pres">
      <dgm:prSet presAssocID="{81FEB6DF-6512-4AF4-B311-38269651B809}" presName="sibTrans" presStyleCnt="0"/>
      <dgm:spPr/>
    </dgm:pt>
    <dgm:pt modelId="{E207006B-5B89-408D-9966-2E2B0809C99B}" type="pres">
      <dgm:prSet presAssocID="{F6F06A3B-9731-47F5-82A7-0F4224F3D21D}" presName="node" presStyleLbl="node1" presStyleIdx="7" presStyleCnt="9">
        <dgm:presLayoutVars>
          <dgm:bulletEnabled val="1"/>
        </dgm:presLayoutVars>
      </dgm:prSet>
      <dgm:spPr/>
    </dgm:pt>
    <dgm:pt modelId="{7102CA08-164B-433F-912A-AAB85D04D159}" type="pres">
      <dgm:prSet presAssocID="{EA691A06-E1D9-4905-A4C6-CBDC577E3BD8}" presName="sibTrans" presStyleCnt="0"/>
      <dgm:spPr/>
    </dgm:pt>
    <dgm:pt modelId="{F252AD4E-31D9-4093-8C63-472DB6111345}" type="pres">
      <dgm:prSet presAssocID="{A7188C7D-752A-42C3-A084-48B969C7BFC7}" presName="node" presStyleLbl="node1" presStyleIdx="8" presStyleCnt="9">
        <dgm:presLayoutVars>
          <dgm:bulletEnabled val="1"/>
        </dgm:presLayoutVars>
      </dgm:prSet>
      <dgm:spPr/>
    </dgm:pt>
  </dgm:ptLst>
  <dgm:cxnLst>
    <dgm:cxn modelId="{E5143E01-C43E-47B1-AF40-5DFD60DBD4EB}" srcId="{23589699-5689-4E86-BFC4-F2DE3597EC83}" destId="{F6F06A3B-9731-47F5-82A7-0F4224F3D21D}" srcOrd="7" destOrd="0" parTransId="{BD9F56EC-E993-424D-B83D-A3A0BFD5B164}" sibTransId="{EA691A06-E1D9-4905-A4C6-CBDC577E3BD8}"/>
    <dgm:cxn modelId="{2DB6DB18-24CB-46EF-87EE-6B524B223CBE}" type="presOf" srcId="{F6F06A3B-9731-47F5-82A7-0F4224F3D21D}" destId="{E207006B-5B89-408D-9966-2E2B0809C99B}" srcOrd="0" destOrd="0" presId="urn:microsoft.com/office/officeart/2005/8/layout/default"/>
    <dgm:cxn modelId="{DC8BBE1C-549F-4D28-A8AD-B8E23ADD3DC4}" srcId="{23589699-5689-4E86-BFC4-F2DE3597EC83}" destId="{615B73FC-DC0B-48C5-BAAC-644E71CED3D1}" srcOrd="6" destOrd="0" parTransId="{21E3481E-71D7-4F00-B632-278B0838684B}" sibTransId="{81FEB6DF-6512-4AF4-B311-38269651B809}"/>
    <dgm:cxn modelId="{A9BC841F-AE94-4BC0-BB66-4E289DBFEC4D}" srcId="{23589699-5689-4E86-BFC4-F2DE3597EC83}" destId="{629E2BC5-2198-4D9B-98CC-16EA029BFBA4}" srcOrd="2" destOrd="0" parTransId="{8A29D1DF-A06B-442E-AEEA-BEC61530DD3F}" sibTransId="{3B7C3C87-3533-4385-86CB-6E997E397666}"/>
    <dgm:cxn modelId="{C442642C-6021-4342-AF66-E18726191DCE}" type="presOf" srcId="{23589699-5689-4E86-BFC4-F2DE3597EC83}" destId="{C8A37F41-1B85-4534-93A8-9AF0503A6FEC}" srcOrd="0" destOrd="0" presId="urn:microsoft.com/office/officeart/2005/8/layout/default"/>
    <dgm:cxn modelId="{3C6C572F-56F5-4AE3-BC9D-20430E5E8136}" srcId="{23589699-5689-4E86-BFC4-F2DE3597EC83}" destId="{A7188C7D-752A-42C3-A084-48B969C7BFC7}" srcOrd="8" destOrd="0" parTransId="{9FFCAFA3-FC95-4886-87EC-BD6F14F2BA09}" sibTransId="{22262459-4D12-45FD-869C-03D63C0AEBE8}"/>
    <dgm:cxn modelId="{258A1630-CC79-47AA-80FB-7462EA6F2B76}" srcId="{23589699-5689-4E86-BFC4-F2DE3597EC83}" destId="{00573E65-BBE1-41EE-82B7-BC76D9E1D3D9}" srcOrd="0" destOrd="0" parTransId="{95AD7309-EFC2-4724-A00C-6294469AFC0A}" sibTransId="{5C8615F3-C371-4A06-A366-B7E1DEFCBE2F}"/>
    <dgm:cxn modelId="{D22BA33D-128D-4123-8509-A6836A4B8273}" srcId="{23589699-5689-4E86-BFC4-F2DE3597EC83}" destId="{ED904B0D-C84C-431D-944E-381D4D917746}" srcOrd="5" destOrd="0" parTransId="{613E67CB-0D95-40C3-956B-4181DCF9678D}" sibTransId="{3A19396E-7672-43C9-BEBB-C8804733D7CE}"/>
    <dgm:cxn modelId="{F8F51160-770C-4229-BB7A-BD0F4E070BE2}" srcId="{23589699-5689-4E86-BFC4-F2DE3597EC83}" destId="{2F3AD104-D8CD-494A-963C-49C83D2442E7}" srcOrd="3" destOrd="0" parTransId="{FABE2F64-5B3A-49BE-B37D-5EA67CE903E0}" sibTransId="{2A36734A-86FA-4FA7-AEE0-3A29E13F15C7}"/>
    <dgm:cxn modelId="{C944FF54-1FBC-4AFA-91FA-082A08AE473D}" type="presOf" srcId="{00573E65-BBE1-41EE-82B7-BC76D9E1D3D9}" destId="{7B85E0D1-1769-4880-ABD4-113FDB031F14}" srcOrd="0" destOrd="0" presId="urn:microsoft.com/office/officeart/2005/8/layout/default"/>
    <dgm:cxn modelId="{D517FA77-2A26-4DB4-8F55-EB3B7EBA2783}" type="presOf" srcId="{2EAA7AF9-82AF-400E-A1CA-F9F5DB0C728A}" destId="{D7E5C219-D8C0-4E20-A365-BAB1FD890BAF}" srcOrd="0" destOrd="0" presId="urn:microsoft.com/office/officeart/2005/8/layout/default"/>
    <dgm:cxn modelId="{9C43D57B-8A9B-4E77-974F-DAFCB282CCA4}" type="presOf" srcId="{2F3AD104-D8CD-494A-963C-49C83D2442E7}" destId="{24C1822D-8F04-450F-8DBE-340A6D54CB66}" srcOrd="0" destOrd="0" presId="urn:microsoft.com/office/officeart/2005/8/layout/default"/>
    <dgm:cxn modelId="{8E725480-6207-4288-A655-2E306D88C7B8}" type="presOf" srcId="{615B73FC-DC0B-48C5-BAAC-644E71CED3D1}" destId="{91196F50-A1ED-4B4A-81D6-701EF47C3783}" srcOrd="0" destOrd="0" presId="urn:microsoft.com/office/officeart/2005/8/layout/default"/>
    <dgm:cxn modelId="{0574ED80-A804-4DF8-A25E-4DC2AC2C3764}" type="presOf" srcId="{629E2BC5-2198-4D9B-98CC-16EA029BFBA4}" destId="{04293F1F-EDAF-45FA-A656-E17BA49DFE42}" srcOrd="0" destOrd="0" presId="urn:microsoft.com/office/officeart/2005/8/layout/default"/>
    <dgm:cxn modelId="{2FC2D485-098B-4B6D-8AB5-7E3CA0529C02}" type="presOf" srcId="{1F7A6F81-16EA-4FB6-B62F-34F4D2A15587}" destId="{0BCEE0CE-EB41-4E9C-81EB-71AB94FE46AA}" srcOrd="0" destOrd="0" presId="urn:microsoft.com/office/officeart/2005/8/layout/default"/>
    <dgm:cxn modelId="{D3907B89-6B9C-465B-9499-19E9A765AF35}" type="presOf" srcId="{A7188C7D-752A-42C3-A084-48B969C7BFC7}" destId="{F252AD4E-31D9-4093-8C63-472DB6111345}" srcOrd="0" destOrd="0" presId="urn:microsoft.com/office/officeart/2005/8/layout/default"/>
    <dgm:cxn modelId="{075689AC-AEF5-420B-BBEB-B2C98D81AAE0}" type="presOf" srcId="{ED904B0D-C84C-431D-944E-381D4D917746}" destId="{1898B0A7-37C0-4D09-B4EB-8CDFFB531D0F}" srcOrd="0" destOrd="0" presId="urn:microsoft.com/office/officeart/2005/8/layout/default"/>
    <dgm:cxn modelId="{C8C5E0D0-90F2-4269-92E6-59CC1A8B7567}" srcId="{23589699-5689-4E86-BFC4-F2DE3597EC83}" destId="{2EAA7AF9-82AF-400E-A1CA-F9F5DB0C728A}" srcOrd="1" destOrd="0" parTransId="{6C145169-B1E8-4F98-956E-C407A06EAED9}" sibTransId="{E556C39F-098D-4D2B-9375-1152B64A3A8D}"/>
    <dgm:cxn modelId="{94EFD7D5-E21C-4174-A98A-E11299C47ED9}" srcId="{23589699-5689-4E86-BFC4-F2DE3597EC83}" destId="{1F7A6F81-16EA-4FB6-B62F-34F4D2A15587}" srcOrd="4" destOrd="0" parTransId="{DF4CD918-AED4-4C13-AB84-36FF3C7A8C8B}" sibTransId="{1631D778-2009-495A-8422-55508194939F}"/>
    <dgm:cxn modelId="{53FE743F-EEC9-494A-BC51-A8485B8DCCB6}" type="presParOf" srcId="{C8A37F41-1B85-4534-93A8-9AF0503A6FEC}" destId="{7B85E0D1-1769-4880-ABD4-113FDB031F14}" srcOrd="0" destOrd="0" presId="urn:microsoft.com/office/officeart/2005/8/layout/default"/>
    <dgm:cxn modelId="{A47580D4-DA6A-44E4-B4BB-610726ADCAAE}" type="presParOf" srcId="{C8A37F41-1B85-4534-93A8-9AF0503A6FEC}" destId="{77D5CCC0-1D25-4613-A8C2-BF79C500EDAD}" srcOrd="1" destOrd="0" presId="urn:microsoft.com/office/officeart/2005/8/layout/default"/>
    <dgm:cxn modelId="{BFBE6AE5-65DD-468F-93DD-ED8F79CE9623}" type="presParOf" srcId="{C8A37F41-1B85-4534-93A8-9AF0503A6FEC}" destId="{D7E5C219-D8C0-4E20-A365-BAB1FD890BAF}" srcOrd="2" destOrd="0" presId="urn:microsoft.com/office/officeart/2005/8/layout/default"/>
    <dgm:cxn modelId="{4315452A-AF76-47FF-A783-2AAA51F66922}" type="presParOf" srcId="{C8A37F41-1B85-4534-93A8-9AF0503A6FEC}" destId="{C50D5357-BAC2-4172-A372-878C6AB0ECEE}" srcOrd="3" destOrd="0" presId="urn:microsoft.com/office/officeart/2005/8/layout/default"/>
    <dgm:cxn modelId="{C99C6939-9A8A-422C-8E87-C42A7AA59CF6}" type="presParOf" srcId="{C8A37F41-1B85-4534-93A8-9AF0503A6FEC}" destId="{04293F1F-EDAF-45FA-A656-E17BA49DFE42}" srcOrd="4" destOrd="0" presId="urn:microsoft.com/office/officeart/2005/8/layout/default"/>
    <dgm:cxn modelId="{D8ABE001-98FC-4212-93A3-7BAC0A82E925}" type="presParOf" srcId="{C8A37F41-1B85-4534-93A8-9AF0503A6FEC}" destId="{E0A3E37F-74FE-4232-A78F-C6A5EA3E9719}" srcOrd="5" destOrd="0" presId="urn:microsoft.com/office/officeart/2005/8/layout/default"/>
    <dgm:cxn modelId="{B1D97625-CF0D-4A30-879B-C2EED40AB0F5}" type="presParOf" srcId="{C8A37F41-1B85-4534-93A8-9AF0503A6FEC}" destId="{24C1822D-8F04-450F-8DBE-340A6D54CB66}" srcOrd="6" destOrd="0" presId="urn:microsoft.com/office/officeart/2005/8/layout/default"/>
    <dgm:cxn modelId="{11CA101C-A387-494F-A3C7-F9BDC4663503}" type="presParOf" srcId="{C8A37F41-1B85-4534-93A8-9AF0503A6FEC}" destId="{77B319C6-1CFF-4D23-8AE3-697B4B916CA2}" srcOrd="7" destOrd="0" presId="urn:microsoft.com/office/officeart/2005/8/layout/default"/>
    <dgm:cxn modelId="{710CF88A-529F-4F02-B838-E44635B335DE}" type="presParOf" srcId="{C8A37F41-1B85-4534-93A8-9AF0503A6FEC}" destId="{0BCEE0CE-EB41-4E9C-81EB-71AB94FE46AA}" srcOrd="8" destOrd="0" presId="urn:microsoft.com/office/officeart/2005/8/layout/default"/>
    <dgm:cxn modelId="{C0711998-2D04-47C0-B7D9-AF41B6838EE4}" type="presParOf" srcId="{C8A37F41-1B85-4534-93A8-9AF0503A6FEC}" destId="{6DD1EA4E-E225-46DC-B4E3-E494109EF82C}" srcOrd="9" destOrd="0" presId="urn:microsoft.com/office/officeart/2005/8/layout/default"/>
    <dgm:cxn modelId="{7A0C3E39-EBAD-4B11-970C-6DC7220B73B1}" type="presParOf" srcId="{C8A37F41-1B85-4534-93A8-9AF0503A6FEC}" destId="{1898B0A7-37C0-4D09-B4EB-8CDFFB531D0F}" srcOrd="10" destOrd="0" presId="urn:microsoft.com/office/officeart/2005/8/layout/default"/>
    <dgm:cxn modelId="{810F94A9-650C-4C29-83EF-3FD2E90E98EA}" type="presParOf" srcId="{C8A37F41-1B85-4534-93A8-9AF0503A6FEC}" destId="{242556D7-2A27-45F0-B5C1-741204C2C0B5}" srcOrd="11" destOrd="0" presId="urn:microsoft.com/office/officeart/2005/8/layout/default"/>
    <dgm:cxn modelId="{2D6BC27C-3D23-40AA-8B8A-365EB6573813}" type="presParOf" srcId="{C8A37F41-1B85-4534-93A8-9AF0503A6FEC}" destId="{91196F50-A1ED-4B4A-81D6-701EF47C3783}" srcOrd="12" destOrd="0" presId="urn:microsoft.com/office/officeart/2005/8/layout/default"/>
    <dgm:cxn modelId="{EBA94415-038C-46FD-B207-688494E93252}" type="presParOf" srcId="{C8A37F41-1B85-4534-93A8-9AF0503A6FEC}" destId="{EFE22737-2D90-471E-99CE-289AEE100125}" srcOrd="13" destOrd="0" presId="urn:microsoft.com/office/officeart/2005/8/layout/default"/>
    <dgm:cxn modelId="{4B3842B5-4BCA-49E1-A116-A012C90F5A24}" type="presParOf" srcId="{C8A37F41-1B85-4534-93A8-9AF0503A6FEC}" destId="{E207006B-5B89-408D-9966-2E2B0809C99B}" srcOrd="14" destOrd="0" presId="urn:microsoft.com/office/officeart/2005/8/layout/default"/>
    <dgm:cxn modelId="{33BEC317-694E-4873-89F6-38C7B8C3717D}" type="presParOf" srcId="{C8A37F41-1B85-4534-93A8-9AF0503A6FEC}" destId="{7102CA08-164B-433F-912A-AAB85D04D159}" srcOrd="15" destOrd="0" presId="urn:microsoft.com/office/officeart/2005/8/layout/default"/>
    <dgm:cxn modelId="{5226C7D3-6336-4F52-B535-93154C0D6557}" type="presParOf" srcId="{C8A37F41-1B85-4534-93A8-9AF0503A6FEC}" destId="{F252AD4E-31D9-4093-8C63-472DB6111345}"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79B33C-9FDB-45C2-B907-BB3F3463FCA8}" type="doc">
      <dgm:prSet loTypeId="urn:microsoft.com/office/officeart/2016/7/layout/LinearBlockProcessNumbered" loCatId="process" qsTypeId="urn:microsoft.com/office/officeart/2005/8/quickstyle/simple4" qsCatId="simple" csTypeId="urn:microsoft.com/office/officeart/2005/8/colors/colorful2" csCatId="colorful" phldr="1"/>
      <dgm:spPr/>
      <dgm:t>
        <a:bodyPr/>
        <a:lstStyle/>
        <a:p>
          <a:endParaRPr lang="en-US"/>
        </a:p>
      </dgm:t>
    </dgm:pt>
    <dgm:pt modelId="{95ACE445-5BD7-47A1-A751-53DDF6D79B1E}">
      <dgm:prSet/>
      <dgm:spPr/>
      <dgm:t>
        <a:bodyPr/>
        <a:lstStyle/>
        <a:p>
          <a:r>
            <a:rPr lang="en-US" dirty="0"/>
            <a:t>1.APPLYING CONTOUR SHARPENING</a:t>
          </a:r>
        </a:p>
      </dgm:t>
    </dgm:pt>
    <dgm:pt modelId="{75B937F0-6E13-4FF0-8F4F-75C006B47D06}" type="parTrans" cxnId="{9EE89AC6-4891-47B3-886F-2E6F0FF8FBC9}">
      <dgm:prSet/>
      <dgm:spPr/>
      <dgm:t>
        <a:bodyPr/>
        <a:lstStyle/>
        <a:p>
          <a:endParaRPr lang="en-US"/>
        </a:p>
      </dgm:t>
    </dgm:pt>
    <dgm:pt modelId="{20C26F42-C412-473F-A9B7-5576F275464B}" type="sibTrans" cxnId="{9EE89AC6-4891-47B3-886F-2E6F0FF8FBC9}">
      <dgm:prSet phldrT="01"/>
      <dgm:spPr/>
      <dgm:t>
        <a:bodyPr/>
        <a:lstStyle/>
        <a:p>
          <a:r>
            <a:rPr lang="en-US"/>
            <a:t>01</a:t>
          </a:r>
        </a:p>
      </dgm:t>
    </dgm:pt>
    <dgm:pt modelId="{61D88CA0-FDD3-4E2D-A72C-53EBC031D076}">
      <dgm:prSet/>
      <dgm:spPr/>
      <dgm:t>
        <a:bodyPr/>
        <a:lstStyle/>
        <a:p>
          <a:r>
            <a:rPr lang="en-US"/>
            <a:t>2. CONTRAST ENHANCING USING CLAHE</a:t>
          </a:r>
        </a:p>
      </dgm:t>
    </dgm:pt>
    <dgm:pt modelId="{DECE191D-B12E-4674-B410-2FB2920F8E89}" type="parTrans" cxnId="{BB591F4B-EAD0-4EFD-BA8E-DF6BA244F233}">
      <dgm:prSet/>
      <dgm:spPr/>
      <dgm:t>
        <a:bodyPr/>
        <a:lstStyle/>
        <a:p>
          <a:endParaRPr lang="en-US"/>
        </a:p>
      </dgm:t>
    </dgm:pt>
    <dgm:pt modelId="{8FB601B8-1B78-4F94-895E-222F42F97142}" type="sibTrans" cxnId="{BB591F4B-EAD0-4EFD-BA8E-DF6BA244F233}">
      <dgm:prSet phldrT="02"/>
      <dgm:spPr/>
      <dgm:t>
        <a:bodyPr/>
        <a:lstStyle/>
        <a:p>
          <a:r>
            <a:rPr lang="en-US"/>
            <a:t>02</a:t>
          </a:r>
        </a:p>
      </dgm:t>
    </dgm:pt>
    <dgm:pt modelId="{44C9CA5D-AF99-4B44-809F-5A6DA3232893}">
      <dgm:prSet/>
      <dgm:spPr/>
      <dgm:t>
        <a:bodyPr/>
        <a:lstStyle/>
        <a:p>
          <a:r>
            <a:rPr lang="en-US"/>
            <a:t>3.NOISE REDUCTION USING GUASSIAN BLUR FILTERING</a:t>
          </a:r>
        </a:p>
      </dgm:t>
    </dgm:pt>
    <dgm:pt modelId="{8A3B0FF8-1954-4292-AD7C-B0A9495E4C15}" type="parTrans" cxnId="{96EC99E8-2F14-4EE5-A475-528220D3B530}">
      <dgm:prSet/>
      <dgm:spPr/>
      <dgm:t>
        <a:bodyPr/>
        <a:lstStyle/>
        <a:p>
          <a:endParaRPr lang="en-US"/>
        </a:p>
      </dgm:t>
    </dgm:pt>
    <dgm:pt modelId="{614CFC51-FA1C-43F8-B818-9DB6498A651D}" type="sibTrans" cxnId="{96EC99E8-2F14-4EE5-A475-528220D3B530}">
      <dgm:prSet phldrT="03"/>
      <dgm:spPr/>
      <dgm:t>
        <a:bodyPr/>
        <a:lstStyle/>
        <a:p>
          <a:r>
            <a:rPr lang="en-US"/>
            <a:t>03</a:t>
          </a:r>
        </a:p>
      </dgm:t>
    </dgm:pt>
    <dgm:pt modelId="{AEC0B98E-4EDF-405F-9A36-117327D06B96}">
      <dgm:prSet/>
      <dgm:spPr/>
      <dgm:t>
        <a:bodyPr/>
        <a:lstStyle/>
        <a:p>
          <a:r>
            <a:rPr lang="en-US"/>
            <a:t>4.CANNY EDGE DETECTION</a:t>
          </a:r>
        </a:p>
      </dgm:t>
    </dgm:pt>
    <dgm:pt modelId="{6D440075-EC43-4289-B918-CF744A8A8B75}" type="parTrans" cxnId="{CE92258F-1DA6-4100-BF89-AC014DA4A187}">
      <dgm:prSet/>
      <dgm:spPr/>
      <dgm:t>
        <a:bodyPr/>
        <a:lstStyle/>
        <a:p>
          <a:endParaRPr lang="en-US"/>
        </a:p>
      </dgm:t>
    </dgm:pt>
    <dgm:pt modelId="{D7B893FF-B65D-43FA-BA65-797BBDA31656}" type="sibTrans" cxnId="{CE92258F-1DA6-4100-BF89-AC014DA4A187}">
      <dgm:prSet phldrT="04"/>
      <dgm:spPr/>
      <dgm:t>
        <a:bodyPr/>
        <a:lstStyle/>
        <a:p>
          <a:r>
            <a:rPr lang="en-US"/>
            <a:t>04</a:t>
          </a:r>
        </a:p>
      </dgm:t>
    </dgm:pt>
    <dgm:pt modelId="{473BEF76-5576-4060-BAEB-EE51F454F1BA}" type="pres">
      <dgm:prSet presAssocID="{9279B33C-9FDB-45C2-B907-BB3F3463FCA8}" presName="Name0" presStyleCnt="0">
        <dgm:presLayoutVars>
          <dgm:animLvl val="lvl"/>
          <dgm:resizeHandles val="exact"/>
        </dgm:presLayoutVars>
      </dgm:prSet>
      <dgm:spPr/>
    </dgm:pt>
    <dgm:pt modelId="{B2EA2E3A-CE49-48A9-B0BF-EF12B58114D9}" type="pres">
      <dgm:prSet presAssocID="{95ACE445-5BD7-47A1-A751-53DDF6D79B1E}" presName="compositeNode" presStyleCnt="0">
        <dgm:presLayoutVars>
          <dgm:bulletEnabled val="1"/>
        </dgm:presLayoutVars>
      </dgm:prSet>
      <dgm:spPr/>
    </dgm:pt>
    <dgm:pt modelId="{6C44E4C0-1301-48F8-A382-B4C892A4E419}" type="pres">
      <dgm:prSet presAssocID="{95ACE445-5BD7-47A1-A751-53DDF6D79B1E}" presName="bgRect" presStyleLbl="alignNode1" presStyleIdx="0" presStyleCnt="4"/>
      <dgm:spPr/>
    </dgm:pt>
    <dgm:pt modelId="{86A3688F-6711-4128-9BFA-D9B3843C30FF}" type="pres">
      <dgm:prSet presAssocID="{20C26F42-C412-473F-A9B7-5576F275464B}" presName="sibTransNodeRect" presStyleLbl="alignNode1" presStyleIdx="0" presStyleCnt="4">
        <dgm:presLayoutVars>
          <dgm:chMax val="0"/>
          <dgm:bulletEnabled val="1"/>
        </dgm:presLayoutVars>
      </dgm:prSet>
      <dgm:spPr/>
    </dgm:pt>
    <dgm:pt modelId="{11D2AB5B-0B3F-4E16-8187-6E3B6184D2F8}" type="pres">
      <dgm:prSet presAssocID="{95ACE445-5BD7-47A1-A751-53DDF6D79B1E}" presName="nodeRect" presStyleLbl="alignNode1" presStyleIdx="0" presStyleCnt="4">
        <dgm:presLayoutVars>
          <dgm:bulletEnabled val="1"/>
        </dgm:presLayoutVars>
      </dgm:prSet>
      <dgm:spPr/>
    </dgm:pt>
    <dgm:pt modelId="{D5A9F19B-C813-4457-9B4A-414AC0547828}" type="pres">
      <dgm:prSet presAssocID="{20C26F42-C412-473F-A9B7-5576F275464B}" presName="sibTrans" presStyleCnt="0"/>
      <dgm:spPr/>
    </dgm:pt>
    <dgm:pt modelId="{C533FD71-65D7-4B91-AAC7-BEB3B748EDBE}" type="pres">
      <dgm:prSet presAssocID="{61D88CA0-FDD3-4E2D-A72C-53EBC031D076}" presName="compositeNode" presStyleCnt="0">
        <dgm:presLayoutVars>
          <dgm:bulletEnabled val="1"/>
        </dgm:presLayoutVars>
      </dgm:prSet>
      <dgm:spPr/>
    </dgm:pt>
    <dgm:pt modelId="{531CFDD2-FA28-4B25-89E0-22067D86AB89}" type="pres">
      <dgm:prSet presAssocID="{61D88CA0-FDD3-4E2D-A72C-53EBC031D076}" presName="bgRect" presStyleLbl="alignNode1" presStyleIdx="1" presStyleCnt="4"/>
      <dgm:spPr/>
    </dgm:pt>
    <dgm:pt modelId="{AB8F7C34-2F27-4EC4-AB8E-075B454B0444}" type="pres">
      <dgm:prSet presAssocID="{8FB601B8-1B78-4F94-895E-222F42F97142}" presName="sibTransNodeRect" presStyleLbl="alignNode1" presStyleIdx="1" presStyleCnt="4">
        <dgm:presLayoutVars>
          <dgm:chMax val="0"/>
          <dgm:bulletEnabled val="1"/>
        </dgm:presLayoutVars>
      </dgm:prSet>
      <dgm:spPr/>
    </dgm:pt>
    <dgm:pt modelId="{BE5EE1C9-2315-4D73-B08B-693EB9E9ED6E}" type="pres">
      <dgm:prSet presAssocID="{61D88CA0-FDD3-4E2D-A72C-53EBC031D076}" presName="nodeRect" presStyleLbl="alignNode1" presStyleIdx="1" presStyleCnt="4">
        <dgm:presLayoutVars>
          <dgm:bulletEnabled val="1"/>
        </dgm:presLayoutVars>
      </dgm:prSet>
      <dgm:spPr/>
    </dgm:pt>
    <dgm:pt modelId="{580C2A8C-F7B6-4648-99CB-C96C32263EA5}" type="pres">
      <dgm:prSet presAssocID="{8FB601B8-1B78-4F94-895E-222F42F97142}" presName="sibTrans" presStyleCnt="0"/>
      <dgm:spPr/>
    </dgm:pt>
    <dgm:pt modelId="{BF900A2F-7361-44CA-AAF5-185617F93145}" type="pres">
      <dgm:prSet presAssocID="{44C9CA5D-AF99-4B44-809F-5A6DA3232893}" presName="compositeNode" presStyleCnt="0">
        <dgm:presLayoutVars>
          <dgm:bulletEnabled val="1"/>
        </dgm:presLayoutVars>
      </dgm:prSet>
      <dgm:spPr/>
    </dgm:pt>
    <dgm:pt modelId="{8A5E13D5-9918-46F0-A146-8FDAF4885C1D}" type="pres">
      <dgm:prSet presAssocID="{44C9CA5D-AF99-4B44-809F-5A6DA3232893}" presName="bgRect" presStyleLbl="alignNode1" presStyleIdx="2" presStyleCnt="4"/>
      <dgm:spPr/>
    </dgm:pt>
    <dgm:pt modelId="{932B72D9-0148-406A-93CB-84DB525129DB}" type="pres">
      <dgm:prSet presAssocID="{614CFC51-FA1C-43F8-B818-9DB6498A651D}" presName="sibTransNodeRect" presStyleLbl="alignNode1" presStyleIdx="2" presStyleCnt="4">
        <dgm:presLayoutVars>
          <dgm:chMax val="0"/>
          <dgm:bulletEnabled val="1"/>
        </dgm:presLayoutVars>
      </dgm:prSet>
      <dgm:spPr/>
    </dgm:pt>
    <dgm:pt modelId="{F5DB8512-EAD2-4B4A-9937-8E14A44AF446}" type="pres">
      <dgm:prSet presAssocID="{44C9CA5D-AF99-4B44-809F-5A6DA3232893}" presName="nodeRect" presStyleLbl="alignNode1" presStyleIdx="2" presStyleCnt="4">
        <dgm:presLayoutVars>
          <dgm:bulletEnabled val="1"/>
        </dgm:presLayoutVars>
      </dgm:prSet>
      <dgm:spPr/>
    </dgm:pt>
    <dgm:pt modelId="{347D68E5-69B9-44A3-9521-113C1A4A8834}" type="pres">
      <dgm:prSet presAssocID="{614CFC51-FA1C-43F8-B818-9DB6498A651D}" presName="sibTrans" presStyleCnt="0"/>
      <dgm:spPr/>
    </dgm:pt>
    <dgm:pt modelId="{E6C8D963-27B3-4FDE-927A-3644ED5214A6}" type="pres">
      <dgm:prSet presAssocID="{AEC0B98E-4EDF-405F-9A36-117327D06B96}" presName="compositeNode" presStyleCnt="0">
        <dgm:presLayoutVars>
          <dgm:bulletEnabled val="1"/>
        </dgm:presLayoutVars>
      </dgm:prSet>
      <dgm:spPr/>
    </dgm:pt>
    <dgm:pt modelId="{E86148DB-4C41-4842-A9F7-0C98C2711625}" type="pres">
      <dgm:prSet presAssocID="{AEC0B98E-4EDF-405F-9A36-117327D06B96}" presName="bgRect" presStyleLbl="alignNode1" presStyleIdx="3" presStyleCnt="4"/>
      <dgm:spPr/>
    </dgm:pt>
    <dgm:pt modelId="{0C50D7CC-5E24-4919-AB14-631F9CF92BDD}" type="pres">
      <dgm:prSet presAssocID="{D7B893FF-B65D-43FA-BA65-797BBDA31656}" presName="sibTransNodeRect" presStyleLbl="alignNode1" presStyleIdx="3" presStyleCnt="4">
        <dgm:presLayoutVars>
          <dgm:chMax val="0"/>
          <dgm:bulletEnabled val="1"/>
        </dgm:presLayoutVars>
      </dgm:prSet>
      <dgm:spPr/>
    </dgm:pt>
    <dgm:pt modelId="{6BA6118E-56FE-4E73-96DE-81D47A2F9CB2}" type="pres">
      <dgm:prSet presAssocID="{AEC0B98E-4EDF-405F-9A36-117327D06B96}" presName="nodeRect" presStyleLbl="alignNode1" presStyleIdx="3" presStyleCnt="4">
        <dgm:presLayoutVars>
          <dgm:bulletEnabled val="1"/>
        </dgm:presLayoutVars>
      </dgm:prSet>
      <dgm:spPr/>
    </dgm:pt>
  </dgm:ptLst>
  <dgm:cxnLst>
    <dgm:cxn modelId="{5835F101-944F-457F-8D52-7DFB9C7AFD1E}" type="presOf" srcId="{95ACE445-5BD7-47A1-A751-53DDF6D79B1E}" destId="{6C44E4C0-1301-48F8-A382-B4C892A4E419}" srcOrd="0" destOrd="0" presId="urn:microsoft.com/office/officeart/2016/7/layout/LinearBlockProcessNumbered"/>
    <dgm:cxn modelId="{14511E03-80C8-415E-9796-D257C67B3002}" type="presOf" srcId="{614CFC51-FA1C-43F8-B818-9DB6498A651D}" destId="{932B72D9-0148-406A-93CB-84DB525129DB}" srcOrd="0" destOrd="0" presId="urn:microsoft.com/office/officeart/2016/7/layout/LinearBlockProcessNumbered"/>
    <dgm:cxn modelId="{C8DB8916-0C48-47D2-A405-D8D12C015F02}" type="presOf" srcId="{20C26F42-C412-473F-A9B7-5576F275464B}" destId="{86A3688F-6711-4128-9BFA-D9B3843C30FF}" srcOrd="0" destOrd="0" presId="urn:microsoft.com/office/officeart/2016/7/layout/LinearBlockProcessNumbered"/>
    <dgm:cxn modelId="{4E9EC51A-9C0D-4945-B958-093AC2D19C07}" type="presOf" srcId="{61D88CA0-FDD3-4E2D-A72C-53EBC031D076}" destId="{BE5EE1C9-2315-4D73-B08B-693EB9E9ED6E}" srcOrd="1" destOrd="0" presId="urn:microsoft.com/office/officeart/2016/7/layout/LinearBlockProcessNumbered"/>
    <dgm:cxn modelId="{E2F5951F-CDFB-48D3-A899-AD51467CB516}" type="presOf" srcId="{44C9CA5D-AF99-4B44-809F-5A6DA3232893}" destId="{F5DB8512-EAD2-4B4A-9937-8E14A44AF446}" srcOrd="1" destOrd="0" presId="urn:microsoft.com/office/officeart/2016/7/layout/LinearBlockProcessNumbered"/>
    <dgm:cxn modelId="{A36D302F-C552-4D67-BEAC-2AAB0A6E9942}" type="presOf" srcId="{9279B33C-9FDB-45C2-B907-BB3F3463FCA8}" destId="{473BEF76-5576-4060-BAEB-EE51F454F1BA}" srcOrd="0" destOrd="0" presId="urn:microsoft.com/office/officeart/2016/7/layout/LinearBlockProcessNumbered"/>
    <dgm:cxn modelId="{F4950C30-B226-4084-9B72-2AB0927BF6C2}" type="presOf" srcId="{D7B893FF-B65D-43FA-BA65-797BBDA31656}" destId="{0C50D7CC-5E24-4919-AB14-631F9CF92BDD}" srcOrd="0" destOrd="0" presId="urn:microsoft.com/office/officeart/2016/7/layout/LinearBlockProcessNumbered"/>
    <dgm:cxn modelId="{BB591F4B-EAD0-4EFD-BA8E-DF6BA244F233}" srcId="{9279B33C-9FDB-45C2-B907-BB3F3463FCA8}" destId="{61D88CA0-FDD3-4E2D-A72C-53EBC031D076}" srcOrd="1" destOrd="0" parTransId="{DECE191D-B12E-4674-B410-2FB2920F8E89}" sibTransId="{8FB601B8-1B78-4F94-895E-222F42F97142}"/>
    <dgm:cxn modelId="{528B654C-D7A8-4F67-ADCB-CF05D2402A25}" type="presOf" srcId="{95ACE445-5BD7-47A1-A751-53DDF6D79B1E}" destId="{11D2AB5B-0B3F-4E16-8187-6E3B6184D2F8}" srcOrd="1" destOrd="0" presId="urn:microsoft.com/office/officeart/2016/7/layout/LinearBlockProcessNumbered"/>
    <dgm:cxn modelId="{13F8C254-CACB-4917-8128-ECAD60857D25}" type="presOf" srcId="{AEC0B98E-4EDF-405F-9A36-117327D06B96}" destId="{6BA6118E-56FE-4E73-96DE-81D47A2F9CB2}" srcOrd="1" destOrd="0" presId="urn:microsoft.com/office/officeart/2016/7/layout/LinearBlockProcessNumbered"/>
    <dgm:cxn modelId="{CE92258F-1DA6-4100-BF89-AC014DA4A187}" srcId="{9279B33C-9FDB-45C2-B907-BB3F3463FCA8}" destId="{AEC0B98E-4EDF-405F-9A36-117327D06B96}" srcOrd="3" destOrd="0" parTransId="{6D440075-EC43-4289-B918-CF744A8A8B75}" sibTransId="{D7B893FF-B65D-43FA-BA65-797BBDA31656}"/>
    <dgm:cxn modelId="{75E825B8-C78B-4877-9C1C-CC7AF43AD788}" type="presOf" srcId="{44C9CA5D-AF99-4B44-809F-5A6DA3232893}" destId="{8A5E13D5-9918-46F0-A146-8FDAF4885C1D}" srcOrd="0" destOrd="0" presId="urn:microsoft.com/office/officeart/2016/7/layout/LinearBlockProcessNumbered"/>
    <dgm:cxn modelId="{9EE89AC6-4891-47B3-886F-2E6F0FF8FBC9}" srcId="{9279B33C-9FDB-45C2-B907-BB3F3463FCA8}" destId="{95ACE445-5BD7-47A1-A751-53DDF6D79B1E}" srcOrd="0" destOrd="0" parTransId="{75B937F0-6E13-4FF0-8F4F-75C006B47D06}" sibTransId="{20C26F42-C412-473F-A9B7-5576F275464B}"/>
    <dgm:cxn modelId="{6EFD98C8-5483-4F0F-916F-240D22D4A81D}" type="presOf" srcId="{61D88CA0-FDD3-4E2D-A72C-53EBC031D076}" destId="{531CFDD2-FA28-4B25-89E0-22067D86AB89}" srcOrd="0" destOrd="0" presId="urn:microsoft.com/office/officeart/2016/7/layout/LinearBlockProcessNumbered"/>
    <dgm:cxn modelId="{654C06DA-3C7E-4E06-BDF5-8780ABF6761A}" type="presOf" srcId="{AEC0B98E-4EDF-405F-9A36-117327D06B96}" destId="{E86148DB-4C41-4842-A9F7-0C98C2711625}" srcOrd="0" destOrd="0" presId="urn:microsoft.com/office/officeart/2016/7/layout/LinearBlockProcessNumbered"/>
    <dgm:cxn modelId="{7FFAD4E2-38B5-45D0-B907-5D6A9445B12F}" type="presOf" srcId="{8FB601B8-1B78-4F94-895E-222F42F97142}" destId="{AB8F7C34-2F27-4EC4-AB8E-075B454B0444}" srcOrd="0" destOrd="0" presId="urn:microsoft.com/office/officeart/2016/7/layout/LinearBlockProcessNumbered"/>
    <dgm:cxn modelId="{96EC99E8-2F14-4EE5-A475-528220D3B530}" srcId="{9279B33C-9FDB-45C2-B907-BB3F3463FCA8}" destId="{44C9CA5D-AF99-4B44-809F-5A6DA3232893}" srcOrd="2" destOrd="0" parTransId="{8A3B0FF8-1954-4292-AD7C-B0A9495E4C15}" sibTransId="{614CFC51-FA1C-43F8-B818-9DB6498A651D}"/>
    <dgm:cxn modelId="{0575A6B2-79AA-4BE5-BED9-0E68134FE3B6}" type="presParOf" srcId="{473BEF76-5576-4060-BAEB-EE51F454F1BA}" destId="{B2EA2E3A-CE49-48A9-B0BF-EF12B58114D9}" srcOrd="0" destOrd="0" presId="urn:microsoft.com/office/officeart/2016/7/layout/LinearBlockProcessNumbered"/>
    <dgm:cxn modelId="{B34BD1D5-B7CF-4F44-84B6-0E40F07E8110}" type="presParOf" srcId="{B2EA2E3A-CE49-48A9-B0BF-EF12B58114D9}" destId="{6C44E4C0-1301-48F8-A382-B4C892A4E419}" srcOrd="0" destOrd="0" presId="urn:microsoft.com/office/officeart/2016/7/layout/LinearBlockProcessNumbered"/>
    <dgm:cxn modelId="{64296F9D-11DE-45FB-AB1E-70C38161F36B}" type="presParOf" srcId="{B2EA2E3A-CE49-48A9-B0BF-EF12B58114D9}" destId="{86A3688F-6711-4128-9BFA-D9B3843C30FF}" srcOrd="1" destOrd="0" presId="urn:microsoft.com/office/officeart/2016/7/layout/LinearBlockProcessNumbered"/>
    <dgm:cxn modelId="{AE8BD8E7-9C43-490D-81B6-325AB21CEB57}" type="presParOf" srcId="{B2EA2E3A-CE49-48A9-B0BF-EF12B58114D9}" destId="{11D2AB5B-0B3F-4E16-8187-6E3B6184D2F8}" srcOrd="2" destOrd="0" presId="urn:microsoft.com/office/officeart/2016/7/layout/LinearBlockProcessNumbered"/>
    <dgm:cxn modelId="{D08B0632-D624-4916-8978-D129740340B4}" type="presParOf" srcId="{473BEF76-5576-4060-BAEB-EE51F454F1BA}" destId="{D5A9F19B-C813-4457-9B4A-414AC0547828}" srcOrd="1" destOrd="0" presId="urn:microsoft.com/office/officeart/2016/7/layout/LinearBlockProcessNumbered"/>
    <dgm:cxn modelId="{C7C16534-4A1B-4B30-A6C0-23932D22A0EF}" type="presParOf" srcId="{473BEF76-5576-4060-BAEB-EE51F454F1BA}" destId="{C533FD71-65D7-4B91-AAC7-BEB3B748EDBE}" srcOrd="2" destOrd="0" presId="urn:microsoft.com/office/officeart/2016/7/layout/LinearBlockProcessNumbered"/>
    <dgm:cxn modelId="{A47FECAF-DE04-46C4-A2D7-305BC4C71D9D}" type="presParOf" srcId="{C533FD71-65D7-4B91-AAC7-BEB3B748EDBE}" destId="{531CFDD2-FA28-4B25-89E0-22067D86AB89}" srcOrd="0" destOrd="0" presId="urn:microsoft.com/office/officeart/2016/7/layout/LinearBlockProcessNumbered"/>
    <dgm:cxn modelId="{0ED3AA88-BB58-45E4-BFD3-D842096D0FE1}" type="presParOf" srcId="{C533FD71-65D7-4B91-AAC7-BEB3B748EDBE}" destId="{AB8F7C34-2F27-4EC4-AB8E-075B454B0444}" srcOrd="1" destOrd="0" presId="urn:microsoft.com/office/officeart/2016/7/layout/LinearBlockProcessNumbered"/>
    <dgm:cxn modelId="{10C3270D-FA81-4DE5-AC51-012EB33D7996}" type="presParOf" srcId="{C533FD71-65D7-4B91-AAC7-BEB3B748EDBE}" destId="{BE5EE1C9-2315-4D73-B08B-693EB9E9ED6E}" srcOrd="2" destOrd="0" presId="urn:microsoft.com/office/officeart/2016/7/layout/LinearBlockProcessNumbered"/>
    <dgm:cxn modelId="{3519582D-92F4-4C8F-ABCB-EC155B240425}" type="presParOf" srcId="{473BEF76-5576-4060-BAEB-EE51F454F1BA}" destId="{580C2A8C-F7B6-4648-99CB-C96C32263EA5}" srcOrd="3" destOrd="0" presId="urn:microsoft.com/office/officeart/2016/7/layout/LinearBlockProcessNumbered"/>
    <dgm:cxn modelId="{A482D9C9-F672-49D3-95FF-03DF9131ADBE}" type="presParOf" srcId="{473BEF76-5576-4060-BAEB-EE51F454F1BA}" destId="{BF900A2F-7361-44CA-AAF5-185617F93145}" srcOrd="4" destOrd="0" presId="urn:microsoft.com/office/officeart/2016/7/layout/LinearBlockProcessNumbered"/>
    <dgm:cxn modelId="{058187D8-033D-4B22-B257-CB035CC7B5ED}" type="presParOf" srcId="{BF900A2F-7361-44CA-AAF5-185617F93145}" destId="{8A5E13D5-9918-46F0-A146-8FDAF4885C1D}" srcOrd="0" destOrd="0" presId="urn:microsoft.com/office/officeart/2016/7/layout/LinearBlockProcessNumbered"/>
    <dgm:cxn modelId="{87775791-F0E6-40A4-A2FD-320CC5FA892F}" type="presParOf" srcId="{BF900A2F-7361-44CA-AAF5-185617F93145}" destId="{932B72D9-0148-406A-93CB-84DB525129DB}" srcOrd="1" destOrd="0" presId="urn:microsoft.com/office/officeart/2016/7/layout/LinearBlockProcessNumbered"/>
    <dgm:cxn modelId="{C4FE4A7C-8391-44CF-B22C-51D1CDD72439}" type="presParOf" srcId="{BF900A2F-7361-44CA-AAF5-185617F93145}" destId="{F5DB8512-EAD2-4B4A-9937-8E14A44AF446}" srcOrd="2" destOrd="0" presId="urn:microsoft.com/office/officeart/2016/7/layout/LinearBlockProcessNumbered"/>
    <dgm:cxn modelId="{0D68D9E5-C3E5-4CDD-B97C-1BED66A505FC}" type="presParOf" srcId="{473BEF76-5576-4060-BAEB-EE51F454F1BA}" destId="{347D68E5-69B9-44A3-9521-113C1A4A8834}" srcOrd="5" destOrd="0" presId="urn:microsoft.com/office/officeart/2016/7/layout/LinearBlockProcessNumbered"/>
    <dgm:cxn modelId="{733A225C-DBD3-4A4D-9CFA-47FA06B3547A}" type="presParOf" srcId="{473BEF76-5576-4060-BAEB-EE51F454F1BA}" destId="{E6C8D963-27B3-4FDE-927A-3644ED5214A6}" srcOrd="6" destOrd="0" presId="urn:microsoft.com/office/officeart/2016/7/layout/LinearBlockProcessNumbered"/>
    <dgm:cxn modelId="{EBB8FF3C-FC87-4323-85F9-3C4292B8D16B}" type="presParOf" srcId="{E6C8D963-27B3-4FDE-927A-3644ED5214A6}" destId="{E86148DB-4C41-4842-A9F7-0C98C2711625}" srcOrd="0" destOrd="0" presId="urn:microsoft.com/office/officeart/2016/7/layout/LinearBlockProcessNumbered"/>
    <dgm:cxn modelId="{FFD67DEB-2985-4F39-98FC-98552DAFB94D}" type="presParOf" srcId="{E6C8D963-27B3-4FDE-927A-3644ED5214A6}" destId="{0C50D7CC-5E24-4919-AB14-631F9CF92BDD}" srcOrd="1" destOrd="0" presId="urn:microsoft.com/office/officeart/2016/7/layout/LinearBlockProcessNumbered"/>
    <dgm:cxn modelId="{EE056811-C33B-4468-B656-00949717B36D}" type="presParOf" srcId="{E6C8D963-27B3-4FDE-927A-3644ED5214A6}" destId="{6BA6118E-56FE-4E73-96DE-81D47A2F9CB2}"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90B69E2-2767-4C41-BCA5-720CE01CF2C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578D4E0-E6AA-4BE4-A31A-E0256B3EEE4D}">
      <dgm:prSet/>
      <dgm:spPr/>
      <dgm:t>
        <a:bodyPr/>
        <a:lstStyle/>
        <a:p>
          <a:pPr>
            <a:lnSpc>
              <a:spcPct val="100000"/>
            </a:lnSpc>
          </a:pPr>
          <a:r>
            <a:rPr lang="en-US" b="1" i="0" dirty="0"/>
            <a:t>Function of Conv2D layer </a:t>
          </a:r>
          <a:endParaRPr lang="en-US" dirty="0"/>
        </a:p>
      </dgm:t>
    </dgm:pt>
    <dgm:pt modelId="{C160783F-0FB7-488F-9024-8B35CF5F4616}" type="parTrans" cxnId="{5942EAAA-231E-4A4D-A379-931915D180E9}">
      <dgm:prSet/>
      <dgm:spPr/>
      <dgm:t>
        <a:bodyPr/>
        <a:lstStyle/>
        <a:p>
          <a:endParaRPr lang="en-US"/>
        </a:p>
      </dgm:t>
    </dgm:pt>
    <dgm:pt modelId="{481729C8-6C60-481A-9811-3A16773A8966}" type="sibTrans" cxnId="{5942EAAA-231E-4A4D-A379-931915D180E9}">
      <dgm:prSet/>
      <dgm:spPr/>
      <dgm:t>
        <a:bodyPr/>
        <a:lstStyle/>
        <a:p>
          <a:endParaRPr lang="en-US"/>
        </a:p>
      </dgm:t>
    </dgm:pt>
    <dgm:pt modelId="{C02E1473-2BA2-443D-A4C2-DD693F922306}">
      <dgm:prSet/>
      <dgm:spPr/>
      <dgm:t>
        <a:bodyPr/>
        <a:lstStyle/>
        <a:p>
          <a:pPr>
            <a:lnSpc>
              <a:spcPct val="100000"/>
            </a:lnSpc>
          </a:pPr>
          <a:r>
            <a:rPr lang="en-US" b="0" i="0"/>
            <a:t>They share same weights.</a:t>
          </a:r>
          <a:endParaRPr lang="en-US"/>
        </a:p>
      </dgm:t>
    </dgm:pt>
    <dgm:pt modelId="{DE347E96-E38D-4F57-A3F2-B1F87732BE37}" type="parTrans" cxnId="{3CDAD1EB-1D18-4712-8B4A-ACC0C3C8B01F}">
      <dgm:prSet/>
      <dgm:spPr/>
      <dgm:t>
        <a:bodyPr/>
        <a:lstStyle/>
        <a:p>
          <a:endParaRPr lang="en-US"/>
        </a:p>
      </dgm:t>
    </dgm:pt>
    <dgm:pt modelId="{F7A1239B-1442-4649-80BF-84B227F93A5A}" type="sibTrans" cxnId="{3CDAD1EB-1D18-4712-8B4A-ACC0C3C8B01F}">
      <dgm:prSet/>
      <dgm:spPr/>
      <dgm:t>
        <a:bodyPr/>
        <a:lstStyle/>
        <a:p>
          <a:endParaRPr lang="en-US"/>
        </a:p>
      </dgm:t>
    </dgm:pt>
    <dgm:pt modelId="{A58BD149-1AF8-4452-8240-BB384207D179}">
      <dgm:prSet/>
      <dgm:spPr/>
      <dgm:t>
        <a:bodyPr/>
        <a:lstStyle/>
        <a:p>
          <a:pPr>
            <a:lnSpc>
              <a:spcPct val="100000"/>
            </a:lnSpc>
          </a:pPr>
          <a:r>
            <a:rPr lang="en-US" b="0" i="0" dirty="0"/>
            <a:t>Detect features combining from the previous layer</a:t>
          </a:r>
          <a:br>
            <a:rPr lang="en-US" b="0" i="0" dirty="0"/>
          </a:br>
          <a:br>
            <a:rPr lang="en-US" b="0" i="0" dirty="0"/>
          </a:br>
          <a:r>
            <a:rPr lang="en-US" b="0" i="0" dirty="0"/>
            <a:t>Have few parameters than fully connected layers.</a:t>
          </a:r>
          <a:endParaRPr lang="en-US" dirty="0"/>
        </a:p>
      </dgm:t>
    </dgm:pt>
    <dgm:pt modelId="{00024695-8A21-47D5-8C13-E0EC02AEBD95}" type="parTrans" cxnId="{85A17618-F1DB-4420-B251-486DF2649841}">
      <dgm:prSet/>
      <dgm:spPr/>
      <dgm:t>
        <a:bodyPr/>
        <a:lstStyle/>
        <a:p>
          <a:endParaRPr lang="en-US"/>
        </a:p>
      </dgm:t>
    </dgm:pt>
    <dgm:pt modelId="{C5DE9EF3-522E-4E2C-8E95-66205E3BA1B4}" type="sibTrans" cxnId="{85A17618-F1DB-4420-B251-486DF2649841}">
      <dgm:prSet/>
      <dgm:spPr/>
      <dgm:t>
        <a:bodyPr/>
        <a:lstStyle/>
        <a:p>
          <a:endParaRPr lang="en-US"/>
        </a:p>
      </dgm:t>
    </dgm:pt>
    <dgm:pt modelId="{9991A8B5-0F8C-4090-8594-2F3DAC87EC8B}">
      <dgm:prSet/>
      <dgm:spPr/>
      <dgm:t>
        <a:bodyPr/>
        <a:lstStyle/>
        <a:p>
          <a:pPr>
            <a:lnSpc>
              <a:spcPct val="100000"/>
            </a:lnSpc>
          </a:pPr>
          <a:r>
            <a:rPr lang="en-US" b="0" i="0" dirty="0"/>
            <a:t>Filters (that is 16 here) are increased more in the </a:t>
          </a:r>
          <a:r>
            <a:rPr lang="en-US" b="0" i="0" dirty="0" err="1"/>
            <a:t>ConVD</a:t>
          </a:r>
          <a:r>
            <a:rPr lang="en-US" b="0" i="0" dirty="0"/>
            <a:t> layer to compensate for reduction in spatial dimension and to increase the depth so that the network can learn more complex features.</a:t>
          </a:r>
          <a:endParaRPr lang="en-US" dirty="0"/>
        </a:p>
      </dgm:t>
    </dgm:pt>
    <dgm:pt modelId="{44904E40-8452-4B40-9DB9-02B86EDEC9D6}" type="parTrans" cxnId="{4992DD49-5E17-44E3-9810-A33CA3BDB844}">
      <dgm:prSet/>
      <dgm:spPr/>
      <dgm:t>
        <a:bodyPr/>
        <a:lstStyle/>
        <a:p>
          <a:endParaRPr lang="en-US"/>
        </a:p>
      </dgm:t>
    </dgm:pt>
    <dgm:pt modelId="{626C3890-A7A2-4DCA-9EBA-9E3D5274A9C2}" type="sibTrans" cxnId="{4992DD49-5E17-44E3-9810-A33CA3BDB844}">
      <dgm:prSet/>
      <dgm:spPr/>
      <dgm:t>
        <a:bodyPr/>
        <a:lstStyle/>
        <a:p>
          <a:endParaRPr lang="en-US"/>
        </a:p>
      </dgm:t>
    </dgm:pt>
    <dgm:pt modelId="{F52D1B0D-2499-4F7E-A29A-C83FEB86605A}">
      <dgm:prSet/>
      <dgm:spPr/>
      <dgm:t>
        <a:bodyPr/>
        <a:lstStyle/>
        <a:p>
          <a:pPr>
            <a:lnSpc>
              <a:spcPct val="100000"/>
            </a:lnSpc>
          </a:pPr>
          <a:r>
            <a:rPr lang="en-US" b="0" i="0"/>
            <a:t>Activation Function ReLU : Introduces non-linearity into the mode(learning more complex features)</a:t>
          </a:r>
          <a:br>
            <a:rPr lang="en-US" b="0" i="0"/>
          </a:br>
          <a:r>
            <a:rPr lang="en-US" b="0" i="0"/>
            <a:t>                                            Simple and more efficient </a:t>
          </a:r>
          <a:endParaRPr lang="en-US"/>
        </a:p>
      </dgm:t>
    </dgm:pt>
    <dgm:pt modelId="{33B14559-53ED-4645-9F43-351DEB231B45}" type="parTrans" cxnId="{167A80EE-43C3-4CD2-B4C8-36E365058616}">
      <dgm:prSet/>
      <dgm:spPr/>
      <dgm:t>
        <a:bodyPr/>
        <a:lstStyle/>
        <a:p>
          <a:endParaRPr lang="en-US"/>
        </a:p>
      </dgm:t>
    </dgm:pt>
    <dgm:pt modelId="{EC072AE5-F630-4521-B814-492DB9CB2938}" type="sibTrans" cxnId="{167A80EE-43C3-4CD2-B4C8-36E365058616}">
      <dgm:prSet/>
      <dgm:spPr/>
      <dgm:t>
        <a:bodyPr/>
        <a:lstStyle/>
        <a:p>
          <a:endParaRPr lang="en-US"/>
        </a:p>
      </dgm:t>
    </dgm:pt>
    <dgm:pt modelId="{A8079CE1-EA11-40B8-82CE-D32D8E26780F}">
      <dgm:prSet/>
      <dgm:spPr/>
      <dgm:t>
        <a:bodyPr/>
        <a:lstStyle/>
        <a:p>
          <a:pPr>
            <a:lnSpc>
              <a:spcPct val="100000"/>
            </a:lnSpc>
          </a:pPr>
          <a:r>
            <a:rPr lang="en-US" b="0" i="0" dirty="0"/>
            <a:t>Solves Vanishing Gradient</a:t>
          </a:r>
          <a:endParaRPr lang="en-US" dirty="0"/>
        </a:p>
      </dgm:t>
    </dgm:pt>
    <dgm:pt modelId="{EEC24805-0443-4C83-A16F-75B9CA916FA5}" type="parTrans" cxnId="{F381CB1B-E5C2-4564-B7CD-C3DDA42A41AA}">
      <dgm:prSet/>
      <dgm:spPr/>
      <dgm:t>
        <a:bodyPr/>
        <a:lstStyle/>
        <a:p>
          <a:endParaRPr lang="en-US"/>
        </a:p>
      </dgm:t>
    </dgm:pt>
    <dgm:pt modelId="{16CE2605-0A26-4ADF-9966-ED00E1BE8AF9}" type="sibTrans" cxnId="{F381CB1B-E5C2-4564-B7CD-C3DDA42A41AA}">
      <dgm:prSet/>
      <dgm:spPr/>
      <dgm:t>
        <a:bodyPr/>
        <a:lstStyle/>
        <a:p>
          <a:endParaRPr lang="en-US"/>
        </a:p>
      </dgm:t>
    </dgm:pt>
    <dgm:pt modelId="{3609DD29-8EB9-4C17-B80E-519D2BE93C62}" type="pres">
      <dgm:prSet presAssocID="{E90B69E2-2767-4C41-BCA5-720CE01CF2C6}" presName="linear" presStyleCnt="0">
        <dgm:presLayoutVars>
          <dgm:animLvl val="lvl"/>
          <dgm:resizeHandles val="exact"/>
        </dgm:presLayoutVars>
      </dgm:prSet>
      <dgm:spPr/>
    </dgm:pt>
    <dgm:pt modelId="{68478A23-8490-4A47-9446-08B81C26D8E1}" type="pres">
      <dgm:prSet presAssocID="{E578D4E0-E6AA-4BE4-A31A-E0256B3EEE4D}" presName="parentText" presStyleLbl="node1" presStyleIdx="0" presStyleCnt="6">
        <dgm:presLayoutVars>
          <dgm:chMax val="0"/>
          <dgm:bulletEnabled val="1"/>
        </dgm:presLayoutVars>
      </dgm:prSet>
      <dgm:spPr/>
    </dgm:pt>
    <dgm:pt modelId="{FBDFFF12-05CA-4DB8-A7F6-0B485A049821}" type="pres">
      <dgm:prSet presAssocID="{481729C8-6C60-481A-9811-3A16773A8966}" presName="spacer" presStyleCnt="0"/>
      <dgm:spPr/>
    </dgm:pt>
    <dgm:pt modelId="{A362EAAD-E0D6-4514-BF4E-7FC5026D57D5}" type="pres">
      <dgm:prSet presAssocID="{C02E1473-2BA2-443D-A4C2-DD693F922306}" presName="parentText" presStyleLbl="node1" presStyleIdx="1" presStyleCnt="6">
        <dgm:presLayoutVars>
          <dgm:chMax val="0"/>
          <dgm:bulletEnabled val="1"/>
        </dgm:presLayoutVars>
      </dgm:prSet>
      <dgm:spPr/>
    </dgm:pt>
    <dgm:pt modelId="{68B2B2C2-9289-4D9C-A829-1D6751CA2093}" type="pres">
      <dgm:prSet presAssocID="{F7A1239B-1442-4649-80BF-84B227F93A5A}" presName="spacer" presStyleCnt="0"/>
      <dgm:spPr/>
    </dgm:pt>
    <dgm:pt modelId="{9A78363E-C58B-4597-BDF6-7A6F4729C6DC}" type="pres">
      <dgm:prSet presAssocID="{A58BD149-1AF8-4452-8240-BB384207D179}" presName="parentText" presStyleLbl="node1" presStyleIdx="2" presStyleCnt="6">
        <dgm:presLayoutVars>
          <dgm:chMax val="0"/>
          <dgm:bulletEnabled val="1"/>
        </dgm:presLayoutVars>
      </dgm:prSet>
      <dgm:spPr/>
    </dgm:pt>
    <dgm:pt modelId="{EC2A0FDF-52D1-4939-90D4-FFDFA7E92B63}" type="pres">
      <dgm:prSet presAssocID="{C5DE9EF3-522E-4E2C-8E95-66205E3BA1B4}" presName="spacer" presStyleCnt="0"/>
      <dgm:spPr/>
    </dgm:pt>
    <dgm:pt modelId="{3B9B0B6E-F4A9-41D6-804C-E4A305E4A753}" type="pres">
      <dgm:prSet presAssocID="{9991A8B5-0F8C-4090-8594-2F3DAC87EC8B}" presName="parentText" presStyleLbl="node1" presStyleIdx="3" presStyleCnt="6">
        <dgm:presLayoutVars>
          <dgm:chMax val="0"/>
          <dgm:bulletEnabled val="1"/>
        </dgm:presLayoutVars>
      </dgm:prSet>
      <dgm:spPr/>
    </dgm:pt>
    <dgm:pt modelId="{75D8705F-E68F-46ED-A2EC-714639ED81CD}" type="pres">
      <dgm:prSet presAssocID="{626C3890-A7A2-4DCA-9EBA-9E3D5274A9C2}" presName="spacer" presStyleCnt="0"/>
      <dgm:spPr/>
    </dgm:pt>
    <dgm:pt modelId="{A095690E-3961-4571-BBD4-7BF30A055F0A}" type="pres">
      <dgm:prSet presAssocID="{F52D1B0D-2499-4F7E-A29A-C83FEB86605A}" presName="parentText" presStyleLbl="node1" presStyleIdx="4" presStyleCnt="6">
        <dgm:presLayoutVars>
          <dgm:chMax val="0"/>
          <dgm:bulletEnabled val="1"/>
        </dgm:presLayoutVars>
      </dgm:prSet>
      <dgm:spPr/>
    </dgm:pt>
    <dgm:pt modelId="{FC73F0FF-5EEB-4B4A-991D-35A5ADDE8739}" type="pres">
      <dgm:prSet presAssocID="{EC072AE5-F630-4521-B814-492DB9CB2938}" presName="spacer" presStyleCnt="0"/>
      <dgm:spPr/>
    </dgm:pt>
    <dgm:pt modelId="{886A7CF2-87F2-4264-9236-D6313A3B0A4F}" type="pres">
      <dgm:prSet presAssocID="{A8079CE1-EA11-40B8-82CE-D32D8E26780F}" presName="parentText" presStyleLbl="node1" presStyleIdx="5" presStyleCnt="6">
        <dgm:presLayoutVars>
          <dgm:chMax val="0"/>
          <dgm:bulletEnabled val="1"/>
        </dgm:presLayoutVars>
      </dgm:prSet>
      <dgm:spPr/>
    </dgm:pt>
  </dgm:ptLst>
  <dgm:cxnLst>
    <dgm:cxn modelId="{85A17618-F1DB-4420-B251-486DF2649841}" srcId="{E90B69E2-2767-4C41-BCA5-720CE01CF2C6}" destId="{A58BD149-1AF8-4452-8240-BB384207D179}" srcOrd="2" destOrd="0" parTransId="{00024695-8A21-47D5-8C13-E0EC02AEBD95}" sibTransId="{C5DE9EF3-522E-4E2C-8E95-66205E3BA1B4}"/>
    <dgm:cxn modelId="{F381CB1B-E5C2-4564-B7CD-C3DDA42A41AA}" srcId="{E90B69E2-2767-4C41-BCA5-720CE01CF2C6}" destId="{A8079CE1-EA11-40B8-82CE-D32D8E26780F}" srcOrd="5" destOrd="0" parTransId="{EEC24805-0443-4C83-A16F-75B9CA916FA5}" sibTransId="{16CE2605-0A26-4ADF-9966-ED00E1BE8AF9}"/>
    <dgm:cxn modelId="{6CFDB264-5441-44DE-8C8B-A1F989F85DCA}" type="presOf" srcId="{A58BD149-1AF8-4452-8240-BB384207D179}" destId="{9A78363E-C58B-4597-BDF6-7A6F4729C6DC}" srcOrd="0" destOrd="0" presId="urn:microsoft.com/office/officeart/2005/8/layout/vList2"/>
    <dgm:cxn modelId="{4992DD49-5E17-44E3-9810-A33CA3BDB844}" srcId="{E90B69E2-2767-4C41-BCA5-720CE01CF2C6}" destId="{9991A8B5-0F8C-4090-8594-2F3DAC87EC8B}" srcOrd="3" destOrd="0" parTransId="{44904E40-8452-4B40-9DB9-02B86EDEC9D6}" sibTransId="{626C3890-A7A2-4DCA-9EBA-9E3D5274A9C2}"/>
    <dgm:cxn modelId="{39611952-AA46-41E0-AFEF-5B697B415FD6}" type="presOf" srcId="{A8079CE1-EA11-40B8-82CE-D32D8E26780F}" destId="{886A7CF2-87F2-4264-9236-D6313A3B0A4F}" srcOrd="0" destOrd="0" presId="urn:microsoft.com/office/officeart/2005/8/layout/vList2"/>
    <dgm:cxn modelId="{869CB257-BF02-4169-92EB-1A53528E210B}" type="presOf" srcId="{F52D1B0D-2499-4F7E-A29A-C83FEB86605A}" destId="{A095690E-3961-4571-BBD4-7BF30A055F0A}" srcOrd="0" destOrd="0" presId="urn:microsoft.com/office/officeart/2005/8/layout/vList2"/>
    <dgm:cxn modelId="{37C7C1A2-3B4D-4AC4-9FDD-46260FC2C82E}" type="presOf" srcId="{C02E1473-2BA2-443D-A4C2-DD693F922306}" destId="{A362EAAD-E0D6-4514-BF4E-7FC5026D57D5}" srcOrd="0" destOrd="0" presId="urn:microsoft.com/office/officeart/2005/8/layout/vList2"/>
    <dgm:cxn modelId="{5942EAAA-231E-4A4D-A379-931915D180E9}" srcId="{E90B69E2-2767-4C41-BCA5-720CE01CF2C6}" destId="{E578D4E0-E6AA-4BE4-A31A-E0256B3EEE4D}" srcOrd="0" destOrd="0" parTransId="{C160783F-0FB7-488F-9024-8B35CF5F4616}" sibTransId="{481729C8-6C60-481A-9811-3A16773A8966}"/>
    <dgm:cxn modelId="{EFF0B5B2-1E60-457F-82A6-397BE510981B}" type="presOf" srcId="{E578D4E0-E6AA-4BE4-A31A-E0256B3EEE4D}" destId="{68478A23-8490-4A47-9446-08B81C26D8E1}" srcOrd="0" destOrd="0" presId="urn:microsoft.com/office/officeart/2005/8/layout/vList2"/>
    <dgm:cxn modelId="{4C6398C9-D074-4B7A-A374-618D731393EB}" type="presOf" srcId="{E90B69E2-2767-4C41-BCA5-720CE01CF2C6}" destId="{3609DD29-8EB9-4C17-B80E-519D2BE93C62}" srcOrd="0" destOrd="0" presId="urn:microsoft.com/office/officeart/2005/8/layout/vList2"/>
    <dgm:cxn modelId="{BA1735E3-AF52-4145-9883-9CA249C48679}" type="presOf" srcId="{9991A8B5-0F8C-4090-8594-2F3DAC87EC8B}" destId="{3B9B0B6E-F4A9-41D6-804C-E4A305E4A753}" srcOrd="0" destOrd="0" presId="urn:microsoft.com/office/officeart/2005/8/layout/vList2"/>
    <dgm:cxn modelId="{3CDAD1EB-1D18-4712-8B4A-ACC0C3C8B01F}" srcId="{E90B69E2-2767-4C41-BCA5-720CE01CF2C6}" destId="{C02E1473-2BA2-443D-A4C2-DD693F922306}" srcOrd="1" destOrd="0" parTransId="{DE347E96-E38D-4F57-A3F2-B1F87732BE37}" sibTransId="{F7A1239B-1442-4649-80BF-84B227F93A5A}"/>
    <dgm:cxn modelId="{167A80EE-43C3-4CD2-B4C8-36E365058616}" srcId="{E90B69E2-2767-4C41-BCA5-720CE01CF2C6}" destId="{F52D1B0D-2499-4F7E-A29A-C83FEB86605A}" srcOrd="4" destOrd="0" parTransId="{33B14559-53ED-4645-9F43-351DEB231B45}" sibTransId="{EC072AE5-F630-4521-B814-492DB9CB2938}"/>
    <dgm:cxn modelId="{0CEFD2B5-E4C6-4AA9-A83C-1C30A29861C4}" type="presParOf" srcId="{3609DD29-8EB9-4C17-B80E-519D2BE93C62}" destId="{68478A23-8490-4A47-9446-08B81C26D8E1}" srcOrd="0" destOrd="0" presId="urn:microsoft.com/office/officeart/2005/8/layout/vList2"/>
    <dgm:cxn modelId="{EBEF3458-1DB4-4453-9F55-F2282F7412D3}" type="presParOf" srcId="{3609DD29-8EB9-4C17-B80E-519D2BE93C62}" destId="{FBDFFF12-05CA-4DB8-A7F6-0B485A049821}" srcOrd="1" destOrd="0" presId="urn:microsoft.com/office/officeart/2005/8/layout/vList2"/>
    <dgm:cxn modelId="{9D4F0505-28AF-4D35-8E84-97EBD44FC720}" type="presParOf" srcId="{3609DD29-8EB9-4C17-B80E-519D2BE93C62}" destId="{A362EAAD-E0D6-4514-BF4E-7FC5026D57D5}" srcOrd="2" destOrd="0" presId="urn:microsoft.com/office/officeart/2005/8/layout/vList2"/>
    <dgm:cxn modelId="{DD29FA6B-5A92-41F3-B424-EE6FD999C776}" type="presParOf" srcId="{3609DD29-8EB9-4C17-B80E-519D2BE93C62}" destId="{68B2B2C2-9289-4D9C-A829-1D6751CA2093}" srcOrd="3" destOrd="0" presId="urn:microsoft.com/office/officeart/2005/8/layout/vList2"/>
    <dgm:cxn modelId="{943E219A-BE41-4B4C-9106-58C3C9D35B09}" type="presParOf" srcId="{3609DD29-8EB9-4C17-B80E-519D2BE93C62}" destId="{9A78363E-C58B-4597-BDF6-7A6F4729C6DC}" srcOrd="4" destOrd="0" presId="urn:microsoft.com/office/officeart/2005/8/layout/vList2"/>
    <dgm:cxn modelId="{5899CE0C-D0B0-47B6-9314-CFD3A1EC9D74}" type="presParOf" srcId="{3609DD29-8EB9-4C17-B80E-519D2BE93C62}" destId="{EC2A0FDF-52D1-4939-90D4-FFDFA7E92B63}" srcOrd="5" destOrd="0" presId="urn:microsoft.com/office/officeart/2005/8/layout/vList2"/>
    <dgm:cxn modelId="{4A717F2B-414D-4CC5-8C7F-F23A948E5959}" type="presParOf" srcId="{3609DD29-8EB9-4C17-B80E-519D2BE93C62}" destId="{3B9B0B6E-F4A9-41D6-804C-E4A305E4A753}" srcOrd="6" destOrd="0" presId="urn:microsoft.com/office/officeart/2005/8/layout/vList2"/>
    <dgm:cxn modelId="{8D6AAAF3-6AF0-4D72-B28C-A9A8A3053FCC}" type="presParOf" srcId="{3609DD29-8EB9-4C17-B80E-519D2BE93C62}" destId="{75D8705F-E68F-46ED-A2EC-714639ED81CD}" srcOrd="7" destOrd="0" presId="urn:microsoft.com/office/officeart/2005/8/layout/vList2"/>
    <dgm:cxn modelId="{2F3203CE-535C-43EA-A3A3-ADA3C43A3E26}" type="presParOf" srcId="{3609DD29-8EB9-4C17-B80E-519D2BE93C62}" destId="{A095690E-3961-4571-BBD4-7BF30A055F0A}" srcOrd="8" destOrd="0" presId="urn:microsoft.com/office/officeart/2005/8/layout/vList2"/>
    <dgm:cxn modelId="{9654ABBB-02DA-4E00-8984-112D3F6F1341}" type="presParOf" srcId="{3609DD29-8EB9-4C17-B80E-519D2BE93C62}" destId="{FC73F0FF-5EEB-4B4A-991D-35A5ADDE8739}" srcOrd="9" destOrd="0" presId="urn:microsoft.com/office/officeart/2005/8/layout/vList2"/>
    <dgm:cxn modelId="{8EC40B6C-F230-4C5F-92AA-4CDD2A85CA60}" type="presParOf" srcId="{3609DD29-8EB9-4C17-B80E-519D2BE93C62}" destId="{886A7CF2-87F2-4264-9236-D6313A3B0A4F}"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4BB7CAE-FB55-4FB7-AE6C-DE8ADFB04F87}" type="doc">
      <dgm:prSet loTypeId="urn:microsoft.com/office/officeart/2005/8/layout/vList2" loCatId="list" qsTypeId="urn:microsoft.com/office/officeart/2005/8/quickstyle/simple5" qsCatId="simple" csTypeId="urn:microsoft.com/office/officeart/2005/8/colors/colorful5" csCatId="colorful"/>
      <dgm:spPr/>
      <dgm:t>
        <a:bodyPr/>
        <a:lstStyle/>
        <a:p>
          <a:endParaRPr lang="en-US"/>
        </a:p>
      </dgm:t>
    </dgm:pt>
    <dgm:pt modelId="{73CB8BC7-2081-4AA1-A25C-B45A11B6ED51}">
      <dgm:prSet/>
      <dgm:spPr/>
      <dgm:t>
        <a:bodyPr/>
        <a:lstStyle/>
        <a:p>
          <a:r>
            <a:rPr lang="en-US" b="1" dirty="0"/>
            <a:t>2 Max Pooling Layers </a:t>
          </a:r>
          <a:r>
            <a:rPr lang="en-US" dirty="0"/>
            <a:t>: </a:t>
          </a:r>
        </a:p>
      </dgm:t>
    </dgm:pt>
    <dgm:pt modelId="{6E7B5BEE-906D-4023-A848-25CEEAF3776D}" type="parTrans" cxnId="{E9C6E3CB-7818-4671-BC42-866C18E024BE}">
      <dgm:prSet/>
      <dgm:spPr/>
      <dgm:t>
        <a:bodyPr/>
        <a:lstStyle/>
        <a:p>
          <a:endParaRPr lang="en-US"/>
        </a:p>
      </dgm:t>
    </dgm:pt>
    <dgm:pt modelId="{E889B12B-726B-495C-A9F7-B10F79800E8D}" type="sibTrans" cxnId="{E9C6E3CB-7818-4671-BC42-866C18E024BE}">
      <dgm:prSet/>
      <dgm:spPr/>
      <dgm:t>
        <a:bodyPr/>
        <a:lstStyle/>
        <a:p>
          <a:endParaRPr lang="en-US"/>
        </a:p>
      </dgm:t>
    </dgm:pt>
    <dgm:pt modelId="{70A6C16F-2509-46A6-A0E0-BD2F8DAEDB7B}">
      <dgm:prSet/>
      <dgm:spPr/>
      <dgm:t>
        <a:bodyPr/>
        <a:lstStyle/>
        <a:p>
          <a:r>
            <a:rPr lang="en-US"/>
            <a:t>Follows each ConV2D layer</a:t>
          </a:r>
        </a:p>
      </dgm:t>
    </dgm:pt>
    <dgm:pt modelId="{E35DBFD2-29C4-4CF6-B42A-3734A48957B1}" type="parTrans" cxnId="{20BF0EB8-6555-4E06-91D0-CA96193E163C}">
      <dgm:prSet/>
      <dgm:spPr/>
      <dgm:t>
        <a:bodyPr/>
        <a:lstStyle/>
        <a:p>
          <a:endParaRPr lang="en-US"/>
        </a:p>
      </dgm:t>
    </dgm:pt>
    <dgm:pt modelId="{FECF0901-DED2-4095-A81C-6C1E61284BA6}" type="sibTrans" cxnId="{20BF0EB8-6555-4E06-91D0-CA96193E163C}">
      <dgm:prSet/>
      <dgm:spPr/>
      <dgm:t>
        <a:bodyPr/>
        <a:lstStyle/>
        <a:p>
          <a:endParaRPr lang="en-US"/>
        </a:p>
      </dgm:t>
    </dgm:pt>
    <dgm:pt modelId="{42FC0BFC-DF67-4BA6-A70C-E13E13FC08E8}">
      <dgm:prSet/>
      <dgm:spPr/>
      <dgm:t>
        <a:bodyPr/>
        <a:lstStyle/>
        <a:p>
          <a:r>
            <a:rPr lang="en-US"/>
            <a:t>Pool size – (2 *2)</a:t>
          </a:r>
        </a:p>
      </dgm:t>
    </dgm:pt>
    <dgm:pt modelId="{83A6729B-CC44-4DBD-B44F-718AA274C9BE}" type="parTrans" cxnId="{7D72881E-4F8D-4926-8E18-2B62F3CB801F}">
      <dgm:prSet/>
      <dgm:spPr/>
      <dgm:t>
        <a:bodyPr/>
        <a:lstStyle/>
        <a:p>
          <a:endParaRPr lang="en-US"/>
        </a:p>
      </dgm:t>
    </dgm:pt>
    <dgm:pt modelId="{143F6BE5-8E1B-4AA0-8625-BD1F90F28A5A}" type="sibTrans" cxnId="{7D72881E-4F8D-4926-8E18-2B62F3CB801F}">
      <dgm:prSet/>
      <dgm:spPr/>
      <dgm:t>
        <a:bodyPr/>
        <a:lstStyle/>
        <a:p>
          <a:endParaRPr lang="en-US"/>
        </a:p>
      </dgm:t>
    </dgm:pt>
    <dgm:pt modelId="{ACE8CB9D-A55C-4250-A869-990F41E05FBD}">
      <dgm:prSet/>
      <dgm:spPr/>
      <dgm:t>
        <a:bodyPr/>
        <a:lstStyle/>
        <a:p>
          <a:r>
            <a:rPr lang="en-US"/>
            <a:t>Reduces Spatial Dimensions of the Input Layer</a:t>
          </a:r>
        </a:p>
      </dgm:t>
    </dgm:pt>
    <dgm:pt modelId="{26B05A7F-EA30-4409-8401-C2846012D594}" type="parTrans" cxnId="{1A3DDB7D-D660-4887-9DF5-52F3BF4F75DE}">
      <dgm:prSet/>
      <dgm:spPr/>
      <dgm:t>
        <a:bodyPr/>
        <a:lstStyle/>
        <a:p>
          <a:endParaRPr lang="en-US"/>
        </a:p>
      </dgm:t>
    </dgm:pt>
    <dgm:pt modelId="{BB0AFF58-CAA9-41DF-9606-3C93A414284B}" type="sibTrans" cxnId="{1A3DDB7D-D660-4887-9DF5-52F3BF4F75DE}">
      <dgm:prSet/>
      <dgm:spPr/>
      <dgm:t>
        <a:bodyPr/>
        <a:lstStyle/>
        <a:p>
          <a:endParaRPr lang="en-US"/>
        </a:p>
      </dgm:t>
    </dgm:pt>
    <dgm:pt modelId="{DF151C76-BCD2-41C1-A5E6-754355035C2B}">
      <dgm:prSet/>
      <dgm:spPr/>
      <dgm:t>
        <a:bodyPr/>
        <a:lstStyle/>
        <a:p>
          <a:r>
            <a:rPr lang="en-US" dirty="0"/>
            <a:t>Reduces Overfitting</a:t>
          </a:r>
        </a:p>
      </dgm:t>
    </dgm:pt>
    <dgm:pt modelId="{1EB87BEF-1300-43B3-B06E-D8BC1151FD63}" type="parTrans" cxnId="{F2923DED-4CD2-4627-B2A8-745E4F400A7A}">
      <dgm:prSet/>
      <dgm:spPr/>
      <dgm:t>
        <a:bodyPr/>
        <a:lstStyle/>
        <a:p>
          <a:endParaRPr lang="en-US"/>
        </a:p>
      </dgm:t>
    </dgm:pt>
    <dgm:pt modelId="{C54E905E-D9B5-4031-8924-20BF084F0C8E}" type="sibTrans" cxnId="{F2923DED-4CD2-4627-B2A8-745E4F400A7A}">
      <dgm:prSet/>
      <dgm:spPr/>
      <dgm:t>
        <a:bodyPr/>
        <a:lstStyle/>
        <a:p>
          <a:endParaRPr lang="en-US"/>
        </a:p>
      </dgm:t>
    </dgm:pt>
    <dgm:pt modelId="{E346C780-651E-444D-A782-1E8F2FD3CEF8}">
      <dgm:prSet/>
      <dgm:spPr/>
      <dgm:t>
        <a:bodyPr/>
        <a:lstStyle/>
        <a:p>
          <a:r>
            <a:rPr lang="en-US" b="1"/>
            <a:t>Flatten Layer:</a:t>
          </a:r>
          <a:r>
            <a:rPr lang="en-US"/>
            <a:t> </a:t>
          </a:r>
        </a:p>
      </dgm:t>
    </dgm:pt>
    <dgm:pt modelId="{F5B7DC43-962C-44C3-B520-B3CB99D5DCC1}" type="parTrans" cxnId="{4F1B85EF-B096-4392-9934-9382BF7A9CDA}">
      <dgm:prSet/>
      <dgm:spPr/>
      <dgm:t>
        <a:bodyPr/>
        <a:lstStyle/>
        <a:p>
          <a:endParaRPr lang="en-US"/>
        </a:p>
      </dgm:t>
    </dgm:pt>
    <dgm:pt modelId="{5D94B27C-3E64-4043-9C64-823ACE543BBD}" type="sibTrans" cxnId="{4F1B85EF-B096-4392-9934-9382BF7A9CDA}">
      <dgm:prSet/>
      <dgm:spPr/>
      <dgm:t>
        <a:bodyPr/>
        <a:lstStyle/>
        <a:p>
          <a:endParaRPr lang="en-US"/>
        </a:p>
      </dgm:t>
    </dgm:pt>
    <dgm:pt modelId="{51D597C3-FEDD-4BC3-8D30-1D65D98B41F8}">
      <dgm:prSet/>
      <dgm:spPr/>
      <dgm:t>
        <a:bodyPr/>
        <a:lstStyle/>
        <a:p>
          <a:r>
            <a:rPr lang="en-US"/>
            <a:t>This layer flattens the 3D output of the previous layers into a 1D array, making it possible to feed into a dense layer.</a:t>
          </a:r>
        </a:p>
      </dgm:t>
    </dgm:pt>
    <dgm:pt modelId="{C14B5F78-B4C3-49CA-877C-7323BFC6BC8F}" type="parTrans" cxnId="{3A4D9177-E8BF-4606-B0A3-26C9EF531FFE}">
      <dgm:prSet/>
      <dgm:spPr/>
      <dgm:t>
        <a:bodyPr/>
        <a:lstStyle/>
        <a:p>
          <a:endParaRPr lang="en-US"/>
        </a:p>
      </dgm:t>
    </dgm:pt>
    <dgm:pt modelId="{B7C246A8-D64A-4462-98DB-5C4B0A3DD6D8}" type="sibTrans" cxnId="{3A4D9177-E8BF-4606-B0A3-26C9EF531FFE}">
      <dgm:prSet/>
      <dgm:spPr/>
      <dgm:t>
        <a:bodyPr/>
        <a:lstStyle/>
        <a:p>
          <a:endParaRPr lang="en-US"/>
        </a:p>
      </dgm:t>
    </dgm:pt>
    <dgm:pt modelId="{6CB9FB1B-5B02-4B30-9DB4-BCEBBA0FE7D1}">
      <dgm:prSet/>
      <dgm:spPr/>
      <dgm:t>
        <a:bodyPr/>
        <a:lstStyle/>
        <a:p>
          <a:r>
            <a:rPr lang="en-US" b="1"/>
            <a:t>3 Dense Layers: </a:t>
          </a:r>
          <a:r>
            <a:rPr lang="en-US"/>
            <a:t>Fully connected Layers</a:t>
          </a:r>
        </a:p>
      </dgm:t>
    </dgm:pt>
    <dgm:pt modelId="{4C1704F3-5209-4971-B60F-2E2D672158CF}" type="parTrans" cxnId="{0E05BD61-F76E-423D-8C9B-92B44F9BB79C}">
      <dgm:prSet/>
      <dgm:spPr/>
      <dgm:t>
        <a:bodyPr/>
        <a:lstStyle/>
        <a:p>
          <a:endParaRPr lang="en-US"/>
        </a:p>
      </dgm:t>
    </dgm:pt>
    <dgm:pt modelId="{6957CCC4-B370-4F59-9335-094E080309A0}" type="sibTrans" cxnId="{0E05BD61-F76E-423D-8C9B-92B44F9BB79C}">
      <dgm:prSet/>
      <dgm:spPr/>
      <dgm:t>
        <a:bodyPr/>
        <a:lstStyle/>
        <a:p>
          <a:endParaRPr lang="en-US"/>
        </a:p>
      </dgm:t>
    </dgm:pt>
    <dgm:pt modelId="{0CC7D874-AEF2-472F-9400-B320E0D684D8}">
      <dgm:prSet/>
      <dgm:spPr/>
      <dgm:t>
        <a:bodyPr/>
        <a:lstStyle/>
        <a:p>
          <a:r>
            <a:rPr lang="en-US"/>
            <a:t>Function : Integration and interaction of features extracted from different parts of the input data.</a:t>
          </a:r>
        </a:p>
      </dgm:t>
    </dgm:pt>
    <dgm:pt modelId="{9E6751DD-6696-4E67-A7A6-75E2DAD5F0A2}" type="parTrans" cxnId="{41F755CF-0536-4367-817A-B14CFEC02212}">
      <dgm:prSet/>
      <dgm:spPr/>
      <dgm:t>
        <a:bodyPr/>
        <a:lstStyle/>
        <a:p>
          <a:endParaRPr lang="en-US"/>
        </a:p>
      </dgm:t>
    </dgm:pt>
    <dgm:pt modelId="{1FF9FFDA-195E-4576-9AD9-F09F4ABB75FE}" type="sibTrans" cxnId="{41F755CF-0536-4367-817A-B14CFEC02212}">
      <dgm:prSet/>
      <dgm:spPr/>
      <dgm:t>
        <a:bodyPr/>
        <a:lstStyle/>
        <a:p>
          <a:endParaRPr lang="en-US"/>
        </a:p>
      </dgm:t>
    </dgm:pt>
    <dgm:pt modelId="{66B9425E-BB02-480F-AF35-1A69A83E87D8}">
      <dgm:prSet/>
      <dgm:spPr/>
      <dgm:t>
        <a:bodyPr/>
        <a:lstStyle/>
        <a:p>
          <a:r>
            <a:rPr lang="en-US"/>
            <a:t>1</a:t>
          </a:r>
          <a:r>
            <a:rPr lang="en-US" baseline="30000"/>
            <a:t>st</a:t>
          </a:r>
          <a:r>
            <a:rPr lang="en-US"/>
            <a:t> -  120 units , Activation Function: ReLU</a:t>
          </a:r>
        </a:p>
      </dgm:t>
    </dgm:pt>
    <dgm:pt modelId="{6AC5D261-82CD-4884-A96F-4F2D78D5F02A}" type="parTrans" cxnId="{D82A1DDA-DBF6-471E-9218-5DCE6AAC5BAF}">
      <dgm:prSet/>
      <dgm:spPr/>
      <dgm:t>
        <a:bodyPr/>
        <a:lstStyle/>
        <a:p>
          <a:endParaRPr lang="en-US"/>
        </a:p>
      </dgm:t>
    </dgm:pt>
    <dgm:pt modelId="{D7AC7ED3-644F-44C3-B8A7-F6A65E3F77AF}" type="sibTrans" cxnId="{D82A1DDA-DBF6-471E-9218-5DCE6AAC5BAF}">
      <dgm:prSet/>
      <dgm:spPr/>
      <dgm:t>
        <a:bodyPr/>
        <a:lstStyle/>
        <a:p>
          <a:endParaRPr lang="en-US"/>
        </a:p>
      </dgm:t>
    </dgm:pt>
    <dgm:pt modelId="{9452785E-C637-462B-B9EB-E1418A76FC22}">
      <dgm:prSet/>
      <dgm:spPr/>
      <dgm:t>
        <a:bodyPr/>
        <a:lstStyle/>
        <a:p>
          <a:r>
            <a:rPr lang="en-US"/>
            <a:t>2</a:t>
          </a:r>
          <a:r>
            <a:rPr lang="en-US" baseline="30000"/>
            <a:t>nd</a:t>
          </a:r>
          <a:r>
            <a:rPr lang="en-US"/>
            <a:t> – 84 Units, Activation Function: ReLU</a:t>
          </a:r>
        </a:p>
      </dgm:t>
    </dgm:pt>
    <dgm:pt modelId="{874FF1B1-62F9-4A15-895B-35B8F981F015}" type="parTrans" cxnId="{FFA49394-8970-4BFA-8811-BBB9FC3C6414}">
      <dgm:prSet/>
      <dgm:spPr/>
      <dgm:t>
        <a:bodyPr/>
        <a:lstStyle/>
        <a:p>
          <a:endParaRPr lang="en-US"/>
        </a:p>
      </dgm:t>
    </dgm:pt>
    <dgm:pt modelId="{6B6F4ACC-A0F5-41B3-B9EB-32CB34CE5CAB}" type="sibTrans" cxnId="{FFA49394-8970-4BFA-8811-BBB9FC3C6414}">
      <dgm:prSet/>
      <dgm:spPr/>
      <dgm:t>
        <a:bodyPr/>
        <a:lstStyle/>
        <a:p>
          <a:endParaRPr lang="en-US"/>
        </a:p>
      </dgm:t>
    </dgm:pt>
    <dgm:pt modelId="{A04AF75D-1488-4310-9793-105A584D86B6}">
      <dgm:prSet/>
      <dgm:spPr/>
      <dgm:t>
        <a:bodyPr/>
        <a:lstStyle/>
        <a:p>
          <a:r>
            <a:rPr lang="en-US"/>
            <a:t>3</a:t>
          </a:r>
          <a:r>
            <a:rPr lang="en-US" baseline="30000"/>
            <a:t>rd</a:t>
          </a:r>
          <a:r>
            <a:rPr lang="en-US"/>
            <a:t> – 4Units, softmax activation function for multi-class classification</a:t>
          </a:r>
        </a:p>
      </dgm:t>
    </dgm:pt>
    <dgm:pt modelId="{F7E8BC69-8326-4D25-BD90-5AE562A05AFC}" type="parTrans" cxnId="{AFA557CD-E0C7-4B42-BDB7-EB6F108A2954}">
      <dgm:prSet/>
      <dgm:spPr/>
      <dgm:t>
        <a:bodyPr/>
        <a:lstStyle/>
        <a:p>
          <a:endParaRPr lang="en-US"/>
        </a:p>
      </dgm:t>
    </dgm:pt>
    <dgm:pt modelId="{7E5E5E72-D7BC-4214-B4FE-633213E05D40}" type="sibTrans" cxnId="{AFA557CD-E0C7-4B42-BDB7-EB6F108A2954}">
      <dgm:prSet/>
      <dgm:spPr/>
      <dgm:t>
        <a:bodyPr/>
        <a:lstStyle/>
        <a:p>
          <a:endParaRPr lang="en-US"/>
        </a:p>
      </dgm:t>
    </dgm:pt>
    <dgm:pt modelId="{26F4D69D-806B-41E4-905D-80883C9A4045}" type="pres">
      <dgm:prSet presAssocID="{74BB7CAE-FB55-4FB7-AE6C-DE8ADFB04F87}" presName="linear" presStyleCnt="0">
        <dgm:presLayoutVars>
          <dgm:animLvl val="lvl"/>
          <dgm:resizeHandles val="exact"/>
        </dgm:presLayoutVars>
      </dgm:prSet>
      <dgm:spPr/>
    </dgm:pt>
    <dgm:pt modelId="{4033C1A4-E9AA-4B04-87EC-824F6CB8A894}" type="pres">
      <dgm:prSet presAssocID="{73CB8BC7-2081-4AA1-A25C-B45A11B6ED51}" presName="parentText" presStyleLbl="node1" presStyleIdx="0" presStyleCnt="12">
        <dgm:presLayoutVars>
          <dgm:chMax val="0"/>
          <dgm:bulletEnabled val="1"/>
        </dgm:presLayoutVars>
      </dgm:prSet>
      <dgm:spPr/>
    </dgm:pt>
    <dgm:pt modelId="{7C87175D-ABA7-47A0-B86F-7BE586242E61}" type="pres">
      <dgm:prSet presAssocID="{E889B12B-726B-495C-A9F7-B10F79800E8D}" presName="spacer" presStyleCnt="0"/>
      <dgm:spPr/>
    </dgm:pt>
    <dgm:pt modelId="{823A1684-01ED-43D2-9280-13C433E79084}" type="pres">
      <dgm:prSet presAssocID="{70A6C16F-2509-46A6-A0E0-BD2F8DAEDB7B}" presName="parentText" presStyleLbl="node1" presStyleIdx="1" presStyleCnt="12">
        <dgm:presLayoutVars>
          <dgm:chMax val="0"/>
          <dgm:bulletEnabled val="1"/>
        </dgm:presLayoutVars>
      </dgm:prSet>
      <dgm:spPr/>
    </dgm:pt>
    <dgm:pt modelId="{E6602663-5B9F-4479-A5A7-37B6458679E2}" type="pres">
      <dgm:prSet presAssocID="{FECF0901-DED2-4095-A81C-6C1E61284BA6}" presName="spacer" presStyleCnt="0"/>
      <dgm:spPr/>
    </dgm:pt>
    <dgm:pt modelId="{AF4789E8-B2F2-48DB-9F08-7E47D6E070BC}" type="pres">
      <dgm:prSet presAssocID="{42FC0BFC-DF67-4BA6-A70C-E13E13FC08E8}" presName="parentText" presStyleLbl="node1" presStyleIdx="2" presStyleCnt="12">
        <dgm:presLayoutVars>
          <dgm:chMax val="0"/>
          <dgm:bulletEnabled val="1"/>
        </dgm:presLayoutVars>
      </dgm:prSet>
      <dgm:spPr/>
    </dgm:pt>
    <dgm:pt modelId="{2087EC5C-F173-4370-999A-073524949721}" type="pres">
      <dgm:prSet presAssocID="{143F6BE5-8E1B-4AA0-8625-BD1F90F28A5A}" presName="spacer" presStyleCnt="0"/>
      <dgm:spPr/>
    </dgm:pt>
    <dgm:pt modelId="{BDD8AF8E-03D5-434A-A6DA-689F7FDD973C}" type="pres">
      <dgm:prSet presAssocID="{ACE8CB9D-A55C-4250-A869-990F41E05FBD}" presName="parentText" presStyleLbl="node1" presStyleIdx="3" presStyleCnt="12">
        <dgm:presLayoutVars>
          <dgm:chMax val="0"/>
          <dgm:bulletEnabled val="1"/>
        </dgm:presLayoutVars>
      </dgm:prSet>
      <dgm:spPr/>
    </dgm:pt>
    <dgm:pt modelId="{7C2F6A8A-911C-478E-9A6F-0754E66D2284}" type="pres">
      <dgm:prSet presAssocID="{BB0AFF58-CAA9-41DF-9606-3C93A414284B}" presName="spacer" presStyleCnt="0"/>
      <dgm:spPr/>
    </dgm:pt>
    <dgm:pt modelId="{D7962299-4B3A-4C04-B2FF-B5DF7932017E}" type="pres">
      <dgm:prSet presAssocID="{DF151C76-BCD2-41C1-A5E6-754355035C2B}" presName="parentText" presStyleLbl="node1" presStyleIdx="4" presStyleCnt="12">
        <dgm:presLayoutVars>
          <dgm:chMax val="0"/>
          <dgm:bulletEnabled val="1"/>
        </dgm:presLayoutVars>
      </dgm:prSet>
      <dgm:spPr/>
    </dgm:pt>
    <dgm:pt modelId="{15D3A7CE-FB50-4521-ADD1-D56EE54A8167}" type="pres">
      <dgm:prSet presAssocID="{C54E905E-D9B5-4031-8924-20BF084F0C8E}" presName="spacer" presStyleCnt="0"/>
      <dgm:spPr/>
    </dgm:pt>
    <dgm:pt modelId="{59BD877C-96E0-4D96-AC8E-3E329EA96219}" type="pres">
      <dgm:prSet presAssocID="{E346C780-651E-444D-A782-1E8F2FD3CEF8}" presName="parentText" presStyleLbl="node1" presStyleIdx="5" presStyleCnt="12">
        <dgm:presLayoutVars>
          <dgm:chMax val="0"/>
          <dgm:bulletEnabled val="1"/>
        </dgm:presLayoutVars>
      </dgm:prSet>
      <dgm:spPr/>
    </dgm:pt>
    <dgm:pt modelId="{18A599C4-416E-4A15-AE8D-4238D226A417}" type="pres">
      <dgm:prSet presAssocID="{5D94B27C-3E64-4043-9C64-823ACE543BBD}" presName="spacer" presStyleCnt="0"/>
      <dgm:spPr/>
    </dgm:pt>
    <dgm:pt modelId="{7ECFAE17-5AEC-4376-897A-EDDFA09A04D5}" type="pres">
      <dgm:prSet presAssocID="{51D597C3-FEDD-4BC3-8D30-1D65D98B41F8}" presName="parentText" presStyleLbl="node1" presStyleIdx="6" presStyleCnt="12">
        <dgm:presLayoutVars>
          <dgm:chMax val="0"/>
          <dgm:bulletEnabled val="1"/>
        </dgm:presLayoutVars>
      </dgm:prSet>
      <dgm:spPr/>
    </dgm:pt>
    <dgm:pt modelId="{D16715A4-9993-4D31-8C16-D83DA60ACB30}" type="pres">
      <dgm:prSet presAssocID="{B7C246A8-D64A-4462-98DB-5C4B0A3DD6D8}" presName="spacer" presStyleCnt="0"/>
      <dgm:spPr/>
    </dgm:pt>
    <dgm:pt modelId="{C2D07689-E529-447D-BAE9-8D05DD6F3EB8}" type="pres">
      <dgm:prSet presAssocID="{6CB9FB1B-5B02-4B30-9DB4-BCEBBA0FE7D1}" presName="parentText" presStyleLbl="node1" presStyleIdx="7" presStyleCnt="12">
        <dgm:presLayoutVars>
          <dgm:chMax val="0"/>
          <dgm:bulletEnabled val="1"/>
        </dgm:presLayoutVars>
      </dgm:prSet>
      <dgm:spPr/>
    </dgm:pt>
    <dgm:pt modelId="{5B5E6FED-03EF-4C8E-A0DE-9E8D3564EEE8}" type="pres">
      <dgm:prSet presAssocID="{6957CCC4-B370-4F59-9335-094E080309A0}" presName="spacer" presStyleCnt="0"/>
      <dgm:spPr/>
    </dgm:pt>
    <dgm:pt modelId="{83B7CF3E-3E4C-4D4E-938A-C6B4E5D4D035}" type="pres">
      <dgm:prSet presAssocID="{0CC7D874-AEF2-472F-9400-B320E0D684D8}" presName="parentText" presStyleLbl="node1" presStyleIdx="8" presStyleCnt="12">
        <dgm:presLayoutVars>
          <dgm:chMax val="0"/>
          <dgm:bulletEnabled val="1"/>
        </dgm:presLayoutVars>
      </dgm:prSet>
      <dgm:spPr/>
    </dgm:pt>
    <dgm:pt modelId="{31FD1868-E9DF-4750-A128-436214D8A38E}" type="pres">
      <dgm:prSet presAssocID="{1FF9FFDA-195E-4576-9AD9-F09F4ABB75FE}" presName="spacer" presStyleCnt="0"/>
      <dgm:spPr/>
    </dgm:pt>
    <dgm:pt modelId="{E6B72CF3-6905-4D3C-9C81-A0C73AED20BE}" type="pres">
      <dgm:prSet presAssocID="{66B9425E-BB02-480F-AF35-1A69A83E87D8}" presName="parentText" presStyleLbl="node1" presStyleIdx="9" presStyleCnt="12">
        <dgm:presLayoutVars>
          <dgm:chMax val="0"/>
          <dgm:bulletEnabled val="1"/>
        </dgm:presLayoutVars>
      </dgm:prSet>
      <dgm:spPr/>
    </dgm:pt>
    <dgm:pt modelId="{130D01B8-5B7E-4662-9678-25B2338553AF}" type="pres">
      <dgm:prSet presAssocID="{D7AC7ED3-644F-44C3-B8A7-F6A65E3F77AF}" presName="spacer" presStyleCnt="0"/>
      <dgm:spPr/>
    </dgm:pt>
    <dgm:pt modelId="{FEC021C2-E31F-4014-A73E-93E9AB03591A}" type="pres">
      <dgm:prSet presAssocID="{9452785E-C637-462B-B9EB-E1418A76FC22}" presName="parentText" presStyleLbl="node1" presStyleIdx="10" presStyleCnt="12">
        <dgm:presLayoutVars>
          <dgm:chMax val="0"/>
          <dgm:bulletEnabled val="1"/>
        </dgm:presLayoutVars>
      </dgm:prSet>
      <dgm:spPr/>
    </dgm:pt>
    <dgm:pt modelId="{A20056E3-4AD4-45F6-8B38-B89D8E89D8D9}" type="pres">
      <dgm:prSet presAssocID="{6B6F4ACC-A0F5-41B3-B9EB-32CB34CE5CAB}" presName="spacer" presStyleCnt="0"/>
      <dgm:spPr/>
    </dgm:pt>
    <dgm:pt modelId="{2650C01E-4A90-4D40-9AF1-CEE836F56974}" type="pres">
      <dgm:prSet presAssocID="{A04AF75D-1488-4310-9793-105A584D86B6}" presName="parentText" presStyleLbl="node1" presStyleIdx="11" presStyleCnt="12">
        <dgm:presLayoutVars>
          <dgm:chMax val="0"/>
          <dgm:bulletEnabled val="1"/>
        </dgm:presLayoutVars>
      </dgm:prSet>
      <dgm:spPr/>
    </dgm:pt>
  </dgm:ptLst>
  <dgm:cxnLst>
    <dgm:cxn modelId="{BF44BA09-37C8-4748-A005-A1733166DEE9}" type="presOf" srcId="{51D597C3-FEDD-4BC3-8D30-1D65D98B41F8}" destId="{7ECFAE17-5AEC-4376-897A-EDDFA09A04D5}" srcOrd="0" destOrd="0" presId="urn:microsoft.com/office/officeart/2005/8/layout/vList2"/>
    <dgm:cxn modelId="{AC7F7213-B006-4180-9FBC-93A816D64181}" type="presOf" srcId="{42FC0BFC-DF67-4BA6-A70C-E13E13FC08E8}" destId="{AF4789E8-B2F2-48DB-9F08-7E47D6E070BC}" srcOrd="0" destOrd="0" presId="urn:microsoft.com/office/officeart/2005/8/layout/vList2"/>
    <dgm:cxn modelId="{7D72881E-4F8D-4926-8E18-2B62F3CB801F}" srcId="{74BB7CAE-FB55-4FB7-AE6C-DE8ADFB04F87}" destId="{42FC0BFC-DF67-4BA6-A70C-E13E13FC08E8}" srcOrd="2" destOrd="0" parTransId="{83A6729B-CC44-4DBD-B44F-718AA274C9BE}" sibTransId="{143F6BE5-8E1B-4AA0-8625-BD1F90F28A5A}"/>
    <dgm:cxn modelId="{5FD02626-47B3-4A3B-AD00-3AD04022A546}" type="presOf" srcId="{A04AF75D-1488-4310-9793-105A584D86B6}" destId="{2650C01E-4A90-4D40-9AF1-CEE836F56974}" srcOrd="0" destOrd="0" presId="urn:microsoft.com/office/officeart/2005/8/layout/vList2"/>
    <dgm:cxn modelId="{EE7BA832-5380-4552-8CF3-4B41B7175B36}" type="presOf" srcId="{70A6C16F-2509-46A6-A0E0-BD2F8DAEDB7B}" destId="{823A1684-01ED-43D2-9280-13C433E79084}" srcOrd="0" destOrd="0" presId="urn:microsoft.com/office/officeart/2005/8/layout/vList2"/>
    <dgm:cxn modelId="{DBE7A13F-46DC-4968-928B-AC9741C1D4FD}" type="presOf" srcId="{74BB7CAE-FB55-4FB7-AE6C-DE8ADFB04F87}" destId="{26F4D69D-806B-41E4-905D-80883C9A4045}" srcOrd="0" destOrd="0" presId="urn:microsoft.com/office/officeart/2005/8/layout/vList2"/>
    <dgm:cxn modelId="{0E05BD61-F76E-423D-8C9B-92B44F9BB79C}" srcId="{74BB7CAE-FB55-4FB7-AE6C-DE8ADFB04F87}" destId="{6CB9FB1B-5B02-4B30-9DB4-BCEBBA0FE7D1}" srcOrd="7" destOrd="0" parTransId="{4C1704F3-5209-4971-B60F-2E2D672158CF}" sibTransId="{6957CCC4-B370-4F59-9335-094E080309A0}"/>
    <dgm:cxn modelId="{7C786B64-57E6-4A4B-A0AC-5D9086CBF9A2}" type="presOf" srcId="{73CB8BC7-2081-4AA1-A25C-B45A11B6ED51}" destId="{4033C1A4-E9AA-4B04-87EC-824F6CB8A894}" srcOrd="0" destOrd="0" presId="urn:microsoft.com/office/officeart/2005/8/layout/vList2"/>
    <dgm:cxn modelId="{C5B2C74D-BAF0-4FE4-B4C3-BF514CBF3463}" type="presOf" srcId="{DF151C76-BCD2-41C1-A5E6-754355035C2B}" destId="{D7962299-4B3A-4C04-B2FF-B5DF7932017E}" srcOrd="0" destOrd="0" presId="urn:microsoft.com/office/officeart/2005/8/layout/vList2"/>
    <dgm:cxn modelId="{B1F45254-0C64-4D6F-9BC8-B926BCCF3CA9}" type="presOf" srcId="{E346C780-651E-444D-A782-1E8F2FD3CEF8}" destId="{59BD877C-96E0-4D96-AC8E-3E329EA96219}" srcOrd="0" destOrd="0" presId="urn:microsoft.com/office/officeart/2005/8/layout/vList2"/>
    <dgm:cxn modelId="{3A4D9177-E8BF-4606-B0A3-26C9EF531FFE}" srcId="{74BB7CAE-FB55-4FB7-AE6C-DE8ADFB04F87}" destId="{51D597C3-FEDD-4BC3-8D30-1D65D98B41F8}" srcOrd="6" destOrd="0" parTransId="{C14B5F78-B4C3-49CA-877C-7323BFC6BC8F}" sibTransId="{B7C246A8-D64A-4462-98DB-5C4B0A3DD6D8}"/>
    <dgm:cxn modelId="{1A3DDB7D-D660-4887-9DF5-52F3BF4F75DE}" srcId="{74BB7CAE-FB55-4FB7-AE6C-DE8ADFB04F87}" destId="{ACE8CB9D-A55C-4250-A869-990F41E05FBD}" srcOrd="3" destOrd="0" parTransId="{26B05A7F-EA30-4409-8401-C2846012D594}" sibTransId="{BB0AFF58-CAA9-41DF-9606-3C93A414284B}"/>
    <dgm:cxn modelId="{FFA49394-8970-4BFA-8811-BBB9FC3C6414}" srcId="{74BB7CAE-FB55-4FB7-AE6C-DE8ADFB04F87}" destId="{9452785E-C637-462B-B9EB-E1418A76FC22}" srcOrd="10" destOrd="0" parTransId="{874FF1B1-62F9-4A15-895B-35B8F981F015}" sibTransId="{6B6F4ACC-A0F5-41B3-B9EB-32CB34CE5CAB}"/>
    <dgm:cxn modelId="{C46FCD9B-8785-4B69-9B2B-405E1709F5C9}" type="presOf" srcId="{ACE8CB9D-A55C-4250-A869-990F41E05FBD}" destId="{BDD8AF8E-03D5-434A-A6DA-689F7FDD973C}" srcOrd="0" destOrd="0" presId="urn:microsoft.com/office/officeart/2005/8/layout/vList2"/>
    <dgm:cxn modelId="{75BCE69D-CD0D-45C0-A39D-5398560F5D24}" type="presOf" srcId="{66B9425E-BB02-480F-AF35-1A69A83E87D8}" destId="{E6B72CF3-6905-4D3C-9C81-A0C73AED20BE}" srcOrd="0" destOrd="0" presId="urn:microsoft.com/office/officeart/2005/8/layout/vList2"/>
    <dgm:cxn modelId="{2C7DEBAA-ADEE-42E2-A28D-E3F450CF71FF}" type="presOf" srcId="{0CC7D874-AEF2-472F-9400-B320E0D684D8}" destId="{83B7CF3E-3E4C-4D4E-938A-C6B4E5D4D035}" srcOrd="0" destOrd="0" presId="urn:microsoft.com/office/officeart/2005/8/layout/vList2"/>
    <dgm:cxn modelId="{20BF0EB8-6555-4E06-91D0-CA96193E163C}" srcId="{74BB7CAE-FB55-4FB7-AE6C-DE8ADFB04F87}" destId="{70A6C16F-2509-46A6-A0E0-BD2F8DAEDB7B}" srcOrd="1" destOrd="0" parTransId="{E35DBFD2-29C4-4CF6-B42A-3734A48957B1}" sibTransId="{FECF0901-DED2-4095-A81C-6C1E61284BA6}"/>
    <dgm:cxn modelId="{2B72B8C2-FD90-478F-9C4D-E5EDDE1C1349}" type="presOf" srcId="{6CB9FB1B-5B02-4B30-9DB4-BCEBBA0FE7D1}" destId="{C2D07689-E529-447D-BAE9-8D05DD6F3EB8}" srcOrd="0" destOrd="0" presId="urn:microsoft.com/office/officeart/2005/8/layout/vList2"/>
    <dgm:cxn modelId="{E9C6E3CB-7818-4671-BC42-866C18E024BE}" srcId="{74BB7CAE-FB55-4FB7-AE6C-DE8ADFB04F87}" destId="{73CB8BC7-2081-4AA1-A25C-B45A11B6ED51}" srcOrd="0" destOrd="0" parTransId="{6E7B5BEE-906D-4023-A848-25CEEAF3776D}" sibTransId="{E889B12B-726B-495C-A9F7-B10F79800E8D}"/>
    <dgm:cxn modelId="{AFA557CD-E0C7-4B42-BDB7-EB6F108A2954}" srcId="{74BB7CAE-FB55-4FB7-AE6C-DE8ADFB04F87}" destId="{A04AF75D-1488-4310-9793-105A584D86B6}" srcOrd="11" destOrd="0" parTransId="{F7E8BC69-8326-4D25-BD90-5AE562A05AFC}" sibTransId="{7E5E5E72-D7BC-4214-B4FE-633213E05D40}"/>
    <dgm:cxn modelId="{41F755CF-0536-4367-817A-B14CFEC02212}" srcId="{74BB7CAE-FB55-4FB7-AE6C-DE8ADFB04F87}" destId="{0CC7D874-AEF2-472F-9400-B320E0D684D8}" srcOrd="8" destOrd="0" parTransId="{9E6751DD-6696-4E67-A7A6-75E2DAD5F0A2}" sibTransId="{1FF9FFDA-195E-4576-9AD9-F09F4ABB75FE}"/>
    <dgm:cxn modelId="{B181F2D9-5B19-4276-A635-E841D899F532}" type="presOf" srcId="{9452785E-C637-462B-B9EB-E1418A76FC22}" destId="{FEC021C2-E31F-4014-A73E-93E9AB03591A}" srcOrd="0" destOrd="0" presId="urn:microsoft.com/office/officeart/2005/8/layout/vList2"/>
    <dgm:cxn modelId="{D82A1DDA-DBF6-471E-9218-5DCE6AAC5BAF}" srcId="{74BB7CAE-FB55-4FB7-AE6C-DE8ADFB04F87}" destId="{66B9425E-BB02-480F-AF35-1A69A83E87D8}" srcOrd="9" destOrd="0" parTransId="{6AC5D261-82CD-4884-A96F-4F2D78D5F02A}" sibTransId="{D7AC7ED3-644F-44C3-B8A7-F6A65E3F77AF}"/>
    <dgm:cxn modelId="{F2923DED-4CD2-4627-B2A8-745E4F400A7A}" srcId="{74BB7CAE-FB55-4FB7-AE6C-DE8ADFB04F87}" destId="{DF151C76-BCD2-41C1-A5E6-754355035C2B}" srcOrd="4" destOrd="0" parTransId="{1EB87BEF-1300-43B3-B06E-D8BC1151FD63}" sibTransId="{C54E905E-D9B5-4031-8924-20BF084F0C8E}"/>
    <dgm:cxn modelId="{4F1B85EF-B096-4392-9934-9382BF7A9CDA}" srcId="{74BB7CAE-FB55-4FB7-AE6C-DE8ADFB04F87}" destId="{E346C780-651E-444D-A782-1E8F2FD3CEF8}" srcOrd="5" destOrd="0" parTransId="{F5B7DC43-962C-44C3-B520-B3CB99D5DCC1}" sibTransId="{5D94B27C-3E64-4043-9C64-823ACE543BBD}"/>
    <dgm:cxn modelId="{F6DBD2E3-ED5E-42DC-898C-DF982B82A409}" type="presParOf" srcId="{26F4D69D-806B-41E4-905D-80883C9A4045}" destId="{4033C1A4-E9AA-4B04-87EC-824F6CB8A894}" srcOrd="0" destOrd="0" presId="urn:microsoft.com/office/officeart/2005/8/layout/vList2"/>
    <dgm:cxn modelId="{91B8B0A4-8D78-4F2C-B95B-62F726C9A875}" type="presParOf" srcId="{26F4D69D-806B-41E4-905D-80883C9A4045}" destId="{7C87175D-ABA7-47A0-B86F-7BE586242E61}" srcOrd="1" destOrd="0" presId="urn:microsoft.com/office/officeart/2005/8/layout/vList2"/>
    <dgm:cxn modelId="{2844CFA8-2767-4DDC-80BB-5559EAA90CA6}" type="presParOf" srcId="{26F4D69D-806B-41E4-905D-80883C9A4045}" destId="{823A1684-01ED-43D2-9280-13C433E79084}" srcOrd="2" destOrd="0" presId="urn:microsoft.com/office/officeart/2005/8/layout/vList2"/>
    <dgm:cxn modelId="{64ADA436-7942-440D-B516-DE961C9F34E3}" type="presParOf" srcId="{26F4D69D-806B-41E4-905D-80883C9A4045}" destId="{E6602663-5B9F-4479-A5A7-37B6458679E2}" srcOrd="3" destOrd="0" presId="urn:microsoft.com/office/officeart/2005/8/layout/vList2"/>
    <dgm:cxn modelId="{4975CA26-869E-41A7-81B3-EF171727BD87}" type="presParOf" srcId="{26F4D69D-806B-41E4-905D-80883C9A4045}" destId="{AF4789E8-B2F2-48DB-9F08-7E47D6E070BC}" srcOrd="4" destOrd="0" presId="urn:microsoft.com/office/officeart/2005/8/layout/vList2"/>
    <dgm:cxn modelId="{05B7A5E8-7A5D-412E-8711-CB9812E6FCBF}" type="presParOf" srcId="{26F4D69D-806B-41E4-905D-80883C9A4045}" destId="{2087EC5C-F173-4370-999A-073524949721}" srcOrd="5" destOrd="0" presId="urn:microsoft.com/office/officeart/2005/8/layout/vList2"/>
    <dgm:cxn modelId="{011A05A6-7C2B-4761-97A1-A929834241E0}" type="presParOf" srcId="{26F4D69D-806B-41E4-905D-80883C9A4045}" destId="{BDD8AF8E-03D5-434A-A6DA-689F7FDD973C}" srcOrd="6" destOrd="0" presId="urn:microsoft.com/office/officeart/2005/8/layout/vList2"/>
    <dgm:cxn modelId="{A2849326-091A-4F94-9AFF-C25B7CAC78DF}" type="presParOf" srcId="{26F4D69D-806B-41E4-905D-80883C9A4045}" destId="{7C2F6A8A-911C-478E-9A6F-0754E66D2284}" srcOrd="7" destOrd="0" presId="urn:microsoft.com/office/officeart/2005/8/layout/vList2"/>
    <dgm:cxn modelId="{587E97D6-31FA-4A35-BD6F-DF8DDE5A6A6B}" type="presParOf" srcId="{26F4D69D-806B-41E4-905D-80883C9A4045}" destId="{D7962299-4B3A-4C04-B2FF-B5DF7932017E}" srcOrd="8" destOrd="0" presId="urn:microsoft.com/office/officeart/2005/8/layout/vList2"/>
    <dgm:cxn modelId="{B28A677C-F850-475D-A3F8-1E164FCFED27}" type="presParOf" srcId="{26F4D69D-806B-41E4-905D-80883C9A4045}" destId="{15D3A7CE-FB50-4521-ADD1-D56EE54A8167}" srcOrd="9" destOrd="0" presId="urn:microsoft.com/office/officeart/2005/8/layout/vList2"/>
    <dgm:cxn modelId="{9545D409-97B7-42C0-9170-AB53BD6D4F83}" type="presParOf" srcId="{26F4D69D-806B-41E4-905D-80883C9A4045}" destId="{59BD877C-96E0-4D96-AC8E-3E329EA96219}" srcOrd="10" destOrd="0" presId="urn:microsoft.com/office/officeart/2005/8/layout/vList2"/>
    <dgm:cxn modelId="{7A9F33BC-4A47-458D-A573-703386B9D864}" type="presParOf" srcId="{26F4D69D-806B-41E4-905D-80883C9A4045}" destId="{18A599C4-416E-4A15-AE8D-4238D226A417}" srcOrd="11" destOrd="0" presId="urn:microsoft.com/office/officeart/2005/8/layout/vList2"/>
    <dgm:cxn modelId="{10102260-D989-4705-9AF1-3D8C2889A14B}" type="presParOf" srcId="{26F4D69D-806B-41E4-905D-80883C9A4045}" destId="{7ECFAE17-5AEC-4376-897A-EDDFA09A04D5}" srcOrd="12" destOrd="0" presId="urn:microsoft.com/office/officeart/2005/8/layout/vList2"/>
    <dgm:cxn modelId="{0FEECE9B-DF10-4290-8D72-1BB46F986514}" type="presParOf" srcId="{26F4D69D-806B-41E4-905D-80883C9A4045}" destId="{D16715A4-9993-4D31-8C16-D83DA60ACB30}" srcOrd="13" destOrd="0" presId="urn:microsoft.com/office/officeart/2005/8/layout/vList2"/>
    <dgm:cxn modelId="{72CCAC8D-A5C7-4330-95EF-99B3EF131525}" type="presParOf" srcId="{26F4D69D-806B-41E4-905D-80883C9A4045}" destId="{C2D07689-E529-447D-BAE9-8D05DD6F3EB8}" srcOrd="14" destOrd="0" presId="urn:microsoft.com/office/officeart/2005/8/layout/vList2"/>
    <dgm:cxn modelId="{7BBC321A-5A8F-4CA9-BA1E-549C70D91A42}" type="presParOf" srcId="{26F4D69D-806B-41E4-905D-80883C9A4045}" destId="{5B5E6FED-03EF-4C8E-A0DE-9E8D3564EEE8}" srcOrd="15" destOrd="0" presId="urn:microsoft.com/office/officeart/2005/8/layout/vList2"/>
    <dgm:cxn modelId="{165B134E-BA77-4EC0-9597-CEF1663F77E0}" type="presParOf" srcId="{26F4D69D-806B-41E4-905D-80883C9A4045}" destId="{83B7CF3E-3E4C-4D4E-938A-C6B4E5D4D035}" srcOrd="16" destOrd="0" presId="urn:microsoft.com/office/officeart/2005/8/layout/vList2"/>
    <dgm:cxn modelId="{83A24C1D-9353-4753-A413-4A6838C5F254}" type="presParOf" srcId="{26F4D69D-806B-41E4-905D-80883C9A4045}" destId="{31FD1868-E9DF-4750-A128-436214D8A38E}" srcOrd="17" destOrd="0" presId="urn:microsoft.com/office/officeart/2005/8/layout/vList2"/>
    <dgm:cxn modelId="{FFC904A7-3ACD-487E-8E0C-C8104753B307}" type="presParOf" srcId="{26F4D69D-806B-41E4-905D-80883C9A4045}" destId="{E6B72CF3-6905-4D3C-9C81-A0C73AED20BE}" srcOrd="18" destOrd="0" presId="urn:microsoft.com/office/officeart/2005/8/layout/vList2"/>
    <dgm:cxn modelId="{105F92FE-86A2-43D2-B089-AD74066B5FB2}" type="presParOf" srcId="{26F4D69D-806B-41E4-905D-80883C9A4045}" destId="{130D01B8-5B7E-4662-9678-25B2338553AF}" srcOrd="19" destOrd="0" presId="urn:microsoft.com/office/officeart/2005/8/layout/vList2"/>
    <dgm:cxn modelId="{77B2C792-C8E0-42CF-9EA8-97A84937E5FF}" type="presParOf" srcId="{26F4D69D-806B-41E4-905D-80883C9A4045}" destId="{FEC021C2-E31F-4014-A73E-93E9AB03591A}" srcOrd="20" destOrd="0" presId="urn:microsoft.com/office/officeart/2005/8/layout/vList2"/>
    <dgm:cxn modelId="{0F59C10C-F459-4B6C-B7E2-A14F17F74313}" type="presParOf" srcId="{26F4D69D-806B-41E4-905D-80883C9A4045}" destId="{A20056E3-4AD4-45F6-8B38-B89D8E89D8D9}" srcOrd="21" destOrd="0" presId="urn:microsoft.com/office/officeart/2005/8/layout/vList2"/>
    <dgm:cxn modelId="{B6E012EB-F275-4B53-B937-6A0306BAFD06}" type="presParOf" srcId="{26F4D69D-806B-41E4-905D-80883C9A4045}" destId="{2650C01E-4A90-4D40-9AF1-CEE836F56974}" srcOrd="2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94F4A92-89AB-45AA-B60E-9201B010A8A5}" type="doc">
      <dgm:prSet loTypeId="urn:microsoft.com/office/officeart/2016/7/layout/RepeatingBendingProcessNew" loCatId="process" qsTypeId="urn:microsoft.com/office/officeart/2005/8/quickstyle/simple1" qsCatId="simple" csTypeId="urn:microsoft.com/office/officeart/2005/8/colors/accent1_2" csCatId="accent1"/>
      <dgm:spPr/>
      <dgm:t>
        <a:bodyPr/>
        <a:lstStyle/>
        <a:p>
          <a:endParaRPr lang="en-US"/>
        </a:p>
      </dgm:t>
    </dgm:pt>
    <dgm:pt modelId="{493D7879-A341-4F32-8CD3-ACB7BC3AE9ED}">
      <dgm:prSet/>
      <dgm:spPr/>
      <dgm:t>
        <a:bodyPr/>
        <a:lstStyle/>
        <a:p>
          <a:r>
            <a:rPr lang="en-US" b="1"/>
            <a:t>Optimiser Used : “Adam” Optimiser</a:t>
          </a:r>
          <a:endParaRPr lang="en-US"/>
        </a:p>
      </dgm:t>
    </dgm:pt>
    <dgm:pt modelId="{F03490F7-8C75-4E4D-A56E-552646A5FCB1}" type="parTrans" cxnId="{9DE25054-C4B4-4862-B4A5-C8A1B4AFF768}">
      <dgm:prSet/>
      <dgm:spPr/>
      <dgm:t>
        <a:bodyPr/>
        <a:lstStyle/>
        <a:p>
          <a:endParaRPr lang="en-US"/>
        </a:p>
      </dgm:t>
    </dgm:pt>
    <dgm:pt modelId="{844B574B-3A02-4464-9C12-FD5EF407A01D}" type="sibTrans" cxnId="{9DE25054-C4B4-4862-B4A5-C8A1B4AFF768}">
      <dgm:prSet/>
      <dgm:spPr/>
      <dgm:t>
        <a:bodyPr/>
        <a:lstStyle/>
        <a:p>
          <a:endParaRPr lang="en-US"/>
        </a:p>
      </dgm:t>
    </dgm:pt>
    <dgm:pt modelId="{660938D0-95B0-4D6D-9A09-2391312CF183}">
      <dgm:prSet/>
      <dgm:spPr/>
      <dgm:t>
        <a:bodyPr/>
        <a:lstStyle/>
        <a:p>
          <a:r>
            <a:rPr lang="en-US" b="1"/>
            <a:t>loss='sparse_categorical_crossentropy’: </a:t>
          </a:r>
          <a:endParaRPr lang="en-US"/>
        </a:p>
      </dgm:t>
    </dgm:pt>
    <dgm:pt modelId="{E299CF14-56C4-494A-8FD8-642F9A194894}" type="parTrans" cxnId="{A2005362-DE0F-4D96-A72A-2526F4D8F2CE}">
      <dgm:prSet/>
      <dgm:spPr/>
      <dgm:t>
        <a:bodyPr/>
        <a:lstStyle/>
        <a:p>
          <a:endParaRPr lang="en-US"/>
        </a:p>
      </dgm:t>
    </dgm:pt>
    <dgm:pt modelId="{1B83351C-CFC6-4762-AA70-0E4317305A5E}" type="sibTrans" cxnId="{A2005362-DE0F-4D96-A72A-2526F4D8F2CE}">
      <dgm:prSet/>
      <dgm:spPr/>
      <dgm:t>
        <a:bodyPr/>
        <a:lstStyle/>
        <a:p>
          <a:endParaRPr lang="en-US"/>
        </a:p>
      </dgm:t>
    </dgm:pt>
    <dgm:pt modelId="{F4BB6223-4BAB-418B-BFB3-2ECBA821C26C}">
      <dgm:prSet/>
      <dgm:spPr/>
      <dgm:t>
        <a:bodyPr/>
        <a:lstStyle/>
        <a:p>
          <a:r>
            <a:rPr lang="en-US"/>
            <a:t>This is the loss function used when the target classes are integers; it measures the difference between the predicted probabilities and the actual class distribution.</a:t>
          </a:r>
        </a:p>
      </dgm:t>
    </dgm:pt>
    <dgm:pt modelId="{71C059A5-0EB2-42C4-B254-91FACFE167EE}" type="parTrans" cxnId="{03D83EE3-B572-4B56-AA10-5438C6C69AD0}">
      <dgm:prSet/>
      <dgm:spPr/>
      <dgm:t>
        <a:bodyPr/>
        <a:lstStyle/>
        <a:p>
          <a:endParaRPr lang="en-US"/>
        </a:p>
      </dgm:t>
    </dgm:pt>
    <dgm:pt modelId="{36ABFAA0-A47A-498B-B98A-9D3132AE38D6}" type="sibTrans" cxnId="{03D83EE3-B572-4B56-AA10-5438C6C69AD0}">
      <dgm:prSet/>
      <dgm:spPr/>
      <dgm:t>
        <a:bodyPr/>
        <a:lstStyle/>
        <a:p>
          <a:endParaRPr lang="en-US"/>
        </a:p>
      </dgm:t>
    </dgm:pt>
    <dgm:pt modelId="{61717EC1-8DC9-4511-B6B0-FA19B79F452B}">
      <dgm:prSet/>
      <dgm:spPr/>
      <dgm:t>
        <a:bodyPr/>
        <a:lstStyle/>
        <a:p>
          <a:r>
            <a:rPr lang="en-US" b="1"/>
            <a:t>Early Stopping Callback:</a:t>
          </a:r>
          <a:endParaRPr lang="en-US"/>
        </a:p>
      </dgm:t>
    </dgm:pt>
    <dgm:pt modelId="{1B6555B6-B253-4AFD-9020-2E59121459E5}" type="parTrans" cxnId="{C896D8A0-7F32-4782-9B88-5A4AA511E6DA}">
      <dgm:prSet/>
      <dgm:spPr/>
      <dgm:t>
        <a:bodyPr/>
        <a:lstStyle/>
        <a:p>
          <a:endParaRPr lang="en-US"/>
        </a:p>
      </dgm:t>
    </dgm:pt>
    <dgm:pt modelId="{7F7385A9-C00E-45DE-B9DD-96655B0A8905}" type="sibTrans" cxnId="{C896D8A0-7F32-4782-9B88-5A4AA511E6DA}">
      <dgm:prSet/>
      <dgm:spPr/>
      <dgm:t>
        <a:bodyPr/>
        <a:lstStyle/>
        <a:p>
          <a:endParaRPr lang="en-US"/>
        </a:p>
      </dgm:t>
    </dgm:pt>
    <dgm:pt modelId="{1717D852-2E39-4D54-A9B8-6B69BDB9F9BF}">
      <dgm:prSet/>
      <dgm:spPr/>
      <dgm:t>
        <a:bodyPr/>
        <a:lstStyle/>
        <a:p>
          <a:r>
            <a:rPr lang="en-US"/>
            <a:t>This callback monitors the validation loss ('val_loss'), and it will stop the training if the validation loss doesn't improve for 3 epochs (patience=3). After training is stopped, it restores the model weights from the epoch with the lowest validation loss (restore_best_weights=True).</a:t>
          </a:r>
        </a:p>
      </dgm:t>
    </dgm:pt>
    <dgm:pt modelId="{F254414D-CF2A-4F7E-A2DB-0E56436A279A}" type="parTrans" cxnId="{467E5425-0C7B-4CB9-9138-54B6881E143A}">
      <dgm:prSet/>
      <dgm:spPr/>
      <dgm:t>
        <a:bodyPr/>
        <a:lstStyle/>
        <a:p>
          <a:endParaRPr lang="en-US"/>
        </a:p>
      </dgm:t>
    </dgm:pt>
    <dgm:pt modelId="{ED732D84-2232-4E47-9F26-E4669E9066EF}" type="sibTrans" cxnId="{467E5425-0C7B-4CB9-9138-54B6881E143A}">
      <dgm:prSet/>
      <dgm:spPr/>
      <dgm:t>
        <a:bodyPr/>
        <a:lstStyle/>
        <a:p>
          <a:endParaRPr lang="en-US"/>
        </a:p>
      </dgm:t>
    </dgm:pt>
    <dgm:pt modelId="{5F1800A2-39F7-4840-992A-2EC5C36FA820}">
      <dgm:prSet/>
      <dgm:spPr/>
      <dgm:t>
        <a:bodyPr/>
        <a:lstStyle/>
        <a:p>
          <a:r>
            <a:rPr lang="en-US" b="1"/>
            <a:t>Epochs:20</a:t>
          </a:r>
          <a:endParaRPr lang="en-US"/>
        </a:p>
      </dgm:t>
    </dgm:pt>
    <dgm:pt modelId="{20A0A956-1002-4917-9E66-06A7C8AFEA7C}" type="parTrans" cxnId="{5C371CB3-60E3-443C-A2A0-6CA330719DEF}">
      <dgm:prSet/>
      <dgm:spPr/>
      <dgm:t>
        <a:bodyPr/>
        <a:lstStyle/>
        <a:p>
          <a:endParaRPr lang="en-US"/>
        </a:p>
      </dgm:t>
    </dgm:pt>
    <dgm:pt modelId="{898681A0-A41A-4333-B8D2-29ACA29B0E48}" type="sibTrans" cxnId="{5C371CB3-60E3-443C-A2A0-6CA330719DEF}">
      <dgm:prSet/>
      <dgm:spPr/>
      <dgm:t>
        <a:bodyPr/>
        <a:lstStyle/>
        <a:p>
          <a:endParaRPr lang="en-US"/>
        </a:p>
      </dgm:t>
    </dgm:pt>
    <dgm:pt modelId="{1E9249E3-7DC4-4C86-9483-DE86E3BC43DD}" type="pres">
      <dgm:prSet presAssocID="{894F4A92-89AB-45AA-B60E-9201B010A8A5}" presName="Name0" presStyleCnt="0">
        <dgm:presLayoutVars>
          <dgm:dir/>
          <dgm:resizeHandles val="exact"/>
        </dgm:presLayoutVars>
      </dgm:prSet>
      <dgm:spPr/>
    </dgm:pt>
    <dgm:pt modelId="{A5374D82-DFBF-455A-8F8A-E1D84782DB47}" type="pres">
      <dgm:prSet presAssocID="{493D7879-A341-4F32-8CD3-ACB7BC3AE9ED}" presName="node" presStyleLbl="node1" presStyleIdx="0" presStyleCnt="6">
        <dgm:presLayoutVars>
          <dgm:bulletEnabled val="1"/>
        </dgm:presLayoutVars>
      </dgm:prSet>
      <dgm:spPr/>
    </dgm:pt>
    <dgm:pt modelId="{F88C354E-E35A-4233-9DFF-8B11081808AC}" type="pres">
      <dgm:prSet presAssocID="{844B574B-3A02-4464-9C12-FD5EF407A01D}" presName="sibTrans" presStyleLbl="sibTrans1D1" presStyleIdx="0" presStyleCnt="5"/>
      <dgm:spPr/>
    </dgm:pt>
    <dgm:pt modelId="{073C7FE3-3469-417D-B7C2-752D1A99ED65}" type="pres">
      <dgm:prSet presAssocID="{844B574B-3A02-4464-9C12-FD5EF407A01D}" presName="connectorText" presStyleLbl="sibTrans1D1" presStyleIdx="0" presStyleCnt="5"/>
      <dgm:spPr/>
    </dgm:pt>
    <dgm:pt modelId="{20CA4F11-58CC-4CA7-AB13-321532309C26}" type="pres">
      <dgm:prSet presAssocID="{660938D0-95B0-4D6D-9A09-2391312CF183}" presName="node" presStyleLbl="node1" presStyleIdx="1" presStyleCnt="6">
        <dgm:presLayoutVars>
          <dgm:bulletEnabled val="1"/>
        </dgm:presLayoutVars>
      </dgm:prSet>
      <dgm:spPr/>
    </dgm:pt>
    <dgm:pt modelId="{CD96277B-298A-4574-9FF5-69458125B3AB}" type="pres">
      <dgm:prSet presAssocID="{1B83351C-CFC6-4762-AA70-0E4317305A5E}" presName="sibTrans" presStyleLbl="sibTrans1D1" presStyleIdx="1" presStyleCnt="5"/>
      <dgm:spPr/>
    </dgm:pt>
    <dgm:pt modelId="{8AFCC8F3-2688-48F1-9167-B7EAA4AD4005}" type="pres">
      <dgm:prSet presAssocID="{1B83351C-CFC6-4762-AA70-0E4317305A5E}" presName="connectorText" presStyleLbl="sibTrans1D1" presStyleIdx="1" presStyleCnt="5"/>
      <dgm:spPr/>
    </dgm:pt>
    <dgm:pt modelId="{C7E6C67C-40B1-481C-B4EB-8BB4A609439C}" type="pres">
      <dgm:prSet presAssocID="{F4BB6223-4BAB-418B-BFB3-2ECBA821C26C}" presName="node" presStyleLbl="node1" presStyleIdx="2" presStyleCnt="6">
        <dgm:presLayoutVars>
          <dgm:bulletEnabled val="1"/>
        </dgm:presLayoutVars>
      </dgm:prSet>
      <dgm:spPr/>
    </dgm:pt>
    <dgm:pt modelId="{967DEBDE-DB0F-4329-A041-85E771471A5E}" type="pres">
      <dgm:prSet presAssocID="{36ABFAA0-A47A-498B-B98A-9D3132AE38D6}" presName="sibTrans" presStyleLbl="sibTrans1D1" presStyleIdx="2" presStyleCnt="5"/>
      <dgm:spPr/>
    </dgm:pt>
    <dgm:pt modelId="{CB7AE329-3074-4026-A79F-1273435BCB71}" type="pres">
      <dgm:prSet presAssocID="{36ABFAA0-A47A-498B-B98A-9D3132AE38D6}" presName="connectorText" presStyleLbl="sibTrans1D1" presStyleIdx="2" presStyleCnt="5"/>
      <dgm:spPr/>
    </dgm:pt>
    <dgm:pt modelId="{2BE8D7FA-E829-4BA5-B7BF-6EBA9F126606}" type="pres">
      <dgm:prSet presAssocID="{61717EC1-8DC9-4511-B6B0-FA19B79F452B}" presName="node" presStyleLbl="node1" presStyleIdx="3" presStyleCnt="6">
        <dgm:presLayoutVars>
          <dgm:bulletEnabled val="1"/>
        </dgm:presLayoutVars>
      </dgm:prSet>
      <dgm:spPr/>
    </dgm:pt>
    <dgm:pt modelId="{4760F3AA-91D9-4AE6-91F0-8030311B67B2}" type="pres">
      <dgm:prSet presAssocID="{7F7385A9-C00E-45DE-B9DD-96655B0A8905}" presName="sibTrans" presStyleLbl="sibTrans1D1" presStyleIdx="3" presStyleCnt="5"/>
      <dgm:spPr/>
    </dgm:pt>
    <dgm:pt modelId="{1294A1DB-EDFE-4C9E-9696-F506F40BFDC4}" type="pres">
      <dgm:prSet presAssocID="{7F7385A9-C00E-45DE-B9DD-96655B0A8905}" presName="connectorText" presStyleLbl="sibTrans1D1" presStyleIdx="3" presStyleCnt="5"/>
      <dgm:spPr/>
    </dgm:pt>
    <dgm:pt modelId="{9558D060-F2C2-4D02-8BE5-D9725BA548EE}" type="pres">
      <dgm:prSet presAssocID="{1717D852-2E39-4D54-A9B8-6B69BDB9F9BF}" presName="node" presStyleLbl="node1" presStyleIdx="4" presStyleCnt="6">
        <dgm:presLayoutVars>
          <dgm:bulletEnabled val="1"/>
        </dgm:presLayoutVars>
      </dgm:prSet>
      <dgm:spPr/>
    </dgm:pt>
    <dgm:pt modelId="{B7B52C32-71D8-4BCF-8709-B0A6077C3F73}" type="pres">
      <dgm:prSet presAssocID="{ED732D84-2232-4E47-9F26-E4669E9066EF}" presName="sibTrans" presStyleLbl="sibTrans1D1" presStyleIdx="4" presStyleCnt="5"/>
      <dgm:spPr/>
    </dgm:pt>
    <dgm:pt modelId="{78FFE0DF-D1C5-429C-ACEE-5E7CF3F3E6E6}" type="pres">
      <dgm:prSet presAssocID="{ED732D84-2232-4E47-9F26-E4669E9066EF}" presName="connectorText" presStyleLbl="sibTrans1D1" presStyleIdx="4" presStyleCnt="5"/>
      <dgm:spPr/>
    </dgm:pt>
    <dgm:pt modelId="{8C9650DC-5004-4EC0-B7E4-DD7752350CAC}" type="pres">
      <dgm:prSet presAssocID="{5F1800A2-39F7-4840-992A-2EC5C36FA820}" presName="node" presStyleLbl="node1" presStyleIdx="5" presStyleCnt="6">
        <dgm:presLayoutVars>
          <dgm:bulletEnabled val="1"/>
        </dgm:presLayoutVars>
      </dgm:prSet>
      <dgm:spPr/>
    </dgm:pt>
  </dgm:ptLst>
  <dgm:cxnLst>
    <dgm:cxn modelId="{8671D801-F0D2-4521-A17B-6AE981BEEED0}" type="presOf" srcId="{660938D0-95B0-4D6D-9A09-2391312CF183}" destId="{20CA4F11-58CC-4CA7-AB13-321532309C26}" srcOrd="0" destOrd="0" presId="urn:microsoft.com/office/officeart/2016/7/layout/RepeatingBendingProcessNew"/>
    <dgm:cxn modelId="{2F81D205-5864-439C-97D9-E39989D31159}" type="presOf" srcId="{1B83351C-CFC6-4762-AA70-0E4317305A5E}" destId="{CD96277B-298A-4574-9FF5-69458125B3AB}" srcOrd="0" destOrd="0" presId="urn:microsoft.com/office/officeart/2016/7/layout/RepeatingBendingProcessNew"/>
    <dgm:cxn modelId="{B3DE880A-CEFD-41B9-8D68-661069F5819F}" type="presOf" srcId="{844B574B-3A02-4464-9C12-FD5EF407A01D}" destId="{F88C354E-E35A-4233-9DFF-8B11081808AC}" srcOrd="0" destOrd="0" presId="urn:microsoft.com/office/officeart/2016/7/layout/RepeatingBendingProcessNew"/>
    <dgm:cxn modelId="{38D41421-1400-4312-9D03-0722AEB86909}" type="presOf" srcId="{894F4A92-89AB-45AA-B60E-9201B010A8A5}" destId="{1E9249E3-7DC4-4C86-9483-DE86E3BC43DD}" srcOrd="0" destOrd="0" presId="urn:microsoft.com/office/officeart/2016/7/layout/RepeatingBendingProcessNew"/>
    <dgm:cxn modelId="{467E5425-0C7B-4CB9-9138-54B6881E143A}" srcId="{894F4A92-89AB-45AA-B60E-9201B010A8A5}" destId="{1717D852-2E39-4D54-A9B8-6B69BDB9F9BF}" srcOrd="4" destOrd="0" parTransId="{F254414D-CF2A-4F7E-A2DB-0E56436A279A}" sibTransId="{ED732D84-2232-4E47-9F26-E4669E9066EF}"/>
    <dgm:cxn modelId="{F083205E-80EF-485C-BBF7-140C8D382590}" type="presOf" srcId="{36ABFAA0-A47A-498B-B98A-9D3132AE38D6}" destId="{967DEBDE-DB0F-4329-A041-85E771471A5E}" srcOrd="0" destOrd="0" presId="urn:microsoft.com/office/officeart/2016/7/layout/RepeatingBendingProcessNew"/>
    <dgm:cxn modelId="{A2005362-DE0F-4D96-A72A-2526F4D8F2CE}" srcId="{894F4A92-89AB-45AA-B60E-9201B010A8A5}" destId="{660938D0-95B0-4D6D-9A09-2391312CF183}" srcOrd="1" destOrd="0" parTransId="{E299CF14-56C4-494A-8FD8-642F9A194894}" sibTransId="{1B83351C-CFC6-4762-AA70-0E4317305A5E}"/>
    <dgm:cxn modelId="{F707CD43-4C42-4861-A8EC-8A4844E06475}" type="presOf" srcId="{5F1800A2-39F7-4840-992A-2EC5C36FA820}" destId="{8C9650DC-5004-4EC0-B7E4-DD7752350CAC}" srcOrd="0" destOrd="0" presId="urn:microsoft.com/office/officeart/2016/7/layout/RepeatingBendingProcessNew"/>
    <dgm:cxn modelId="{CAC86048-C593-4C04-8281-460EEF90EC4E}" type="presOf" srcId="{F4BB6223-4BAB-418B-BFB3-2ECBA821C26C}" destId="{C7E6C67C-40B1-481C-B4EB-8BB4A609439C}" srcOrd="0" destOrd="0" presId="urn:microsoft.com/office/officeart/2016/7/layout/RepeatingBendingProcessNew"/>
    <dgm:cxn modelId="{D98AF849-7542-4E4F-96CA-3616E60AD5AC}" type="presOf" srcId="{1717D852-2E39-4D54-A9B8-6B69BDB9F9BF}" destId="{9558D060-F2C2-4D02-8BE5-D9725BA548EE}" srcOrd="0" destOrd="0" presId="urn:microsoft.com/office/officeart/2016/7/layout/RepeatingBendingProcessNew"/>
    <dgm:cxn modelId="{8376024E-1322-4AE9-A969-4B543981F676}" type="presOf" srcId="{61717EC1-8DC9-4511-B6B0-FA19B79F452B}" destId="{2BE8D7FA-E829-4BA5-B7BF-6EBA9F126606}" srcOrd="0" destOrd="0" presId="urn:microsoft.com/office/officeart/2016/7/layout/RepeatingBendingProcessNew"/>
    <dgm:cxn modelId="{637E8D72-78FB-40C6-A112-47B45A55DE4A}" type="presOf" srcId="{36ABFAA0-A47A-498B-B98A-9D3132AE38D6}" destId="{CB7AE329-3074-4026-A79F-1273435BCB71}" srcOrd="1" destOrd="0" presId="urn:microsoft.com/office/officeart/2016/7/layout/RepeatingBendingProcessNew"/>
    <dgm:cxn modelId="{9DE25054-C4B4-4862-B4A5-C8A1B4AFF768}" srcId="{894F4A92-89AB-45AA-B60E-9201B010A8A5}" destId="{493D7879-A341-4F32-8CD3-ACB7BC3AE9ED}" srcOrd="0" destOrd="0" parTransId="{F03490F7-8C75-4E4D-A56E-552646A5FCB1}" sibTransId="{844B574B-3A02-4464-9C12-FD5EF407A01D}"/>
    <dgm:cxn modelId="{DC9CAD54-87B6-4EA3-BBE8-D075216E4140}" type="presOf" srcId="{7F7385A9-C00E-45DE-B9DD-96655B0A8905}" destId="{4760F3AA-91D9-4AE6-91F0-8030311B67B2}" srcOrd="0" destOrd="0" presId="urn:microsoft.com/office/officeart/2016/7/layout/RepeatingBendingProcessNew"/>
    <dgm:cxn modelId="{9B80C058-DED3-43D8-9720-516D23F2F973}" type="presOf" srcId="{7F7385A9-C00E-45DE-B9DD-96655B0A8905}" destId="{1294A1DB-EDFE-4C9E-9696-F506F40BFDC4}" srcOrd="1" destOrd="0" presId="urn:microsoft.com/office/officeart/2016/7/layout/RepeatingBendingProcessNew"/>
    <dgm:cxn modelId="{C896D8A0-7F32-4782-9B88-5A4AA511E6DA}" srcId="{894F4A92-89AB-45AA-B60E-9201B010A8A5}" destId="{61717EC1-8DC9-4511-B6B0-FA19B79F452B}" srcOrd="3" destOrd="0" parTransId="{1B6555B6-B253-4AFD-9020-2E59121459E5}" sibTransId="{7F7385A9-C00E-45DE-B9DD-96655B0A8905}"/>
    <dgm:cxn modelId="{B30668A8-69A9-4CC0-8FF8-9FBFA4692A8D}" type="presOf" srcId="{1B83351C-CFC6-4762-AA70-0E4317305A5E}" destId="{8AFCC8F3-2688-48F1-9167-B7EAA4AD4005}" srcOrd="1" destOrd="0" presId="urn:microsoft.com/office/officeart/2016/7/layout/RepeatingBendingProcessNew"/>
    <dgm:cxn modelId="{930A69AD-11B7-4CAC-9BA0-918845489BDE}" type="presOf" srcId="{493D7879-A341-4F32-8CD3-ACB7BC3AE9ED}" destId="{A5374D82-DFBF-455A-8F8A-E1D84782DB47}" srcOrd="0" destOrd="0" presId="urn:microsoft.com/office/officeart/2016/7/layout/RepeatingBendingProcessNew"/>
    <dgm:cxn modelId="{5C371CB3-60E3-443C-A2A0-6CA330719DEF}" srcId="{894F4A92-89AB-45AA-B60E-9201B010A8A5}" destId="{5F1800A2-39F7-4840-992A-2EC5C36FA820}" srcOrd="5" destOrd="0" parTransId="{20A0A956-1002-4917-9E66-06A7C8AFEA7C}" sibTransId="{898681A0-A41A-4333-B8D2-29ACA29B0E48}"/>
    <dgm:cxn modelId="{FBF842B7-722D-489F-87F4-FF0E2EC9EF15}" type="presOf" srcId="{844B574B-3A02-4464-9C12-FD5EF407A01D}" destId="{073C7FE3-3469-417D-B7C2-752D1A99ED65}" srcOrd="1" destOrd="0" presId="urn:microsoft.com/office/officeart/2016/7/layout/RepeatingBendingProcessNew"/>
    <dgm:cxn modelId="{9DA208D8-4E1C-487A-B971-E7587A1FAA47}" type="presOf" srcId="{ED732D84-2232-4E47-9F26-E4669E9066EF}" destId="{B7B52C32-71D8-4BCF-8709-B0A6077C3F73}" srcOrd="0" destOrd="0" presId="urn:microsoft.com/office/officeart/2016/7/layout/RepeatingBendingProcessNew"/>
    <dgm:cxn modelId="{03D83EE3-B572-4B56-AA10-5438C6C69AD0}" srcId="{894F4A92-89AB-45AA-B60E-9201B010A8A5}" destId="{F4BB6223-4BAB-418B-BFB3-2ECBA821C26C}" srcOrd="2" destOrd="0" parTransId="{71C059A5-0EB2-42C4-B254-91FACFE167EE}" sibTransId="{36ABFAA0-A47A-498B-B98A-9D3132AE38D6}"/>
    <dgm:cxn modelId="{F12A77E8-F9C9-4AA5-B77D-FB36674654C5}" type="presOf" srcId="{ED732D84-2232-4E47-9F26-E4669E9066EF}" destId="{78FFE0DF-D1C5-429C-ACEE-5E7CF3F3E6E6}" srcOrd="1" destOrd="0" presId="urn:microsoft.com/office/officeart/2016/7/layout/RepeatingBendingProcessNew"/>
    <dgm:cxn modelId="{24828F95-8A99-4533-BF8A-CB63E4F3F811}" type="presParOf" srcId="{1E9249E3-7DC4-4C86-9483-DE86E3BC43DD}" destId="{A5374D82-DFBF-455A-8F8A-E1D84782DB47}" srcOrd="0" destOrd="0" presId="urn:microsoft.com/office/officeart/2016/7/layout/RepeatingBendingProcessNew"/>
    <dgm:cxn modelId="{DD65F361-5DD6-435C-81DF-E226D6556EF6}" type="presParOf" srcId="{1E9249E3-7DC4-4C86-9483-DE86E3BC43DD}" destId="{F88C354E-E35A-4233-9DFF-8B11081808AC}" srcOrd="1" destOrd="0" presId="urn:microsoft.com/office/officeart/2016/7/layout/RepeatingBendingProcessNew"/>
    <dgm:cxn modelId="{C82C100A-8E9C-4FDA-A8B6-AB7CC967B013}" type="presParOf" srcId="{F88C354E-E35A-4233-9DFF-8B11081808AC}" destId="{073C7FE3-3469-417D-B7C2-752D1A99ED65}" srcOrd="0" destOrd="0" presId="urn:microsoft.com/office/officeart/2016/7/layout/RepeatingBendingProcessNew"/>
    <dgm:cxn modelId="{B0ED4570-0180-434F-B172-2A3902547106}" type="presParOf" srcId="{1E9249E3-7DC4-4C86-9483-DE86E3BC43DD}" destId="{20CA4F11-58CC-4CA7-AB13-321532309C26}" srcOrd="2" destOrd="0" presId="urn:microsoft.com/office/officeart/2016/7/layout/RepeatingBendingProcessNew"/>
    <dgm:cxn modelId="{F80EC1D7-E957-49B6-8696-750C93F6CD55}" type="presParOf" srcId="{1E9249E3-7DC4-4C86-9483-DE86E3BC43DD}" destId="{CD96277B-298A-4574-9FF5-69458125B3AB}" srcOrd="3" destOrd="0" presId="urn:microsoft.com/office/officeart/2016/7/layout/RepeatingBendingProcessNew"/>
    <dgm:cxn modelId="{FFFE11FA-6E54-48A4-B968-AF2E6B879095}" type="presParOf" srcId="{CD96277B-298A-4574-9FF5-69458125B3AB}" destId="{8AFCC8F3-2688-48F1-9167-B7EAA4AD4005}" srcOrd="0" destOrd="0" presId="urn:microsoft.com/office/officeart/2016/7/layout/RepeatingBendingProcessNew"/>
    <dgm:cxn modelId="{40875BC8-9800-4E9B-8C4E-DD5AC4D0AE35}" type="presParOf" srcId="{1E9249E3-7DC4-4C86-9483-DE86E3BC43DD}" destId="{C7E6C67C-40B1-481C-B4EB-8BB4A609439C}" srcOrd="4" destOrd="0" presId="urn:microsoft.com/office/officeart/2016/7/layout/RepeatingBendingProcessNew"/>
    <dgm:cxn modelId="{647B7DC6-099B-437C-B3AB-C83CC3088FA7}" type="presParOf" srcId="{1E9249E3-7DC4-4C86-9483-DE86E3BC43DD}" destId="{967DEBDE-DB0F-4329-A041-85E771471A5E}" srcOrd="5" destOrd="0" presId="urn:microsoft.com/office/officeart/2016/7/layout/RepeatingBendingProcessNew"/>
    <dgm:cxn modelId="{2EDA4767-3604-4548-9264-A85D86549380}" type="presParOf" srcId="{967DEBDE-DB0F-4329-A041-85E771471A5E}" destId="{CB7AE329-3074-4026-A79F-1273435BCB71}" srcOrd="0" destOrd="0" presId="urn:microsoft.com/office/officeart/2016/7/layout/RepeatingBendingProcessNew"/>
    <dgm:cxn modelId="{38C3E862-B857-4CCE-8B5E-07A3A335FD52}" type="presParOf" srcId="{1E9249E3-7DC4-4C86-9483-DE86E3BC43DD}" destId="{2BE8D7FA-E829-4BA5-B7BF-6EBA9F126606}" srcOrd="6" destOrd="0" presId="urn:microsoft.com/office/officeart/2016/7/layout/RepeatingBendingProcessNew"/>
    <dgm:cxn modelId="{1628802F-BC22-4594-A739-D15F38D3CFF6}" type="presParOf" srcId="{1E9249E3-7DC4-4C86-9483-DE86E3BC43DD}" destId="{4760F3AA-91D9-4AE6-91F0-8030311B67B2}" srcOrd="7" destOrd="0" presId="urn:microsoft.com/office/officeart/2016/7/layout/RepeatingBendingProcessNew"/>
    <dgm:cxn modelId="{9F445E55-E23B-46C3-A14D-BF7159FB4551}" type="presParOf" srcId="{4760F3AA-91D9-4AE6-91F0-8030311B67B2}" destId="{1294A1DB-EDFE-4C9E-9696-F506F40BFDC4}" srcOrd="0" destOrd="0" presId="urn:microsoft.com/office/officeart/2016/7/layout/RepeatingBendingProcessNew"/>
    <dgm:cxn modelId="{8CC881FA-F82D-4D94-9B5D-A7A7B68352D2}" type="presParOf" srcId="{1E9249E3-7DC4-4C86-9483-DE86E3BC43DD}" destId="{9558D060-F2C2-4D02-8BE5-D9725BA548EE}" srcOrd="8" destOrd="0" presId="urn:microsoft.com/office/officeart/2016/7/layout/RepeatingBendingProcessNew"/>
    <dgm:cxn modelId="{60000B1D-7D64-44B6-8312-C8238A8A0062}" type="presParOf" srcId="{1E9249E3-7DC4-4C86-9483-DE86E3BC43DD}" destId="{B7B52C32-71D8-4BCF-8709-B0A6077C3F73}" srcOrd="9" destOrd="0" presId="urn:microsoft.com/office/officeart/2016/7/layout/RepeatingBendingProcessNew"/>
    <dgm:cxn modelId="{FCF26210-407F-4AC6-8501-2F8A41660266}" type="presParOf" srcId="{B7B52C32-71D8-4BCF-8709-B0A6077C3F73}" destId="{78FFE0DF-D1C5-429C-ACEE-5E7CF3F3E6E6}" srcOrd="0" destOrd="0" presId="urn:microsoft.com/office/officeart/2016/7/layout/RepeatingBendingProcessNew"/>
    <dgm:cxn modelId="{15C42B09-BA24-4272-8483-30DE5434EAC3}" type="presParOf" srcId="{1E9249E3-7DC4-4C86-9483-DE86E3BC43DD}" destId="{8C9650DC-5004-4EC0-B7E4-DD7752350CAC}" srcOrd="10"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85E0D1-1769-4880-ABD4-113FDB031F14}">
      <dsp:nvSpPr>
        <dsp:cNvPr id="0" name=""/>
        <dsp:cNvSpPr/>
      </dsp:nvSpPr>
      <dsp:spPr>
        <a:xfrm>
          <a:off x="582645" y="1178"/>
          <a:ext cx="2174490" cy="130469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Os</a:t>
          </a:r>
        </a:p>
      </dsp:txBody>
      <dsp:txXfrm>
        <a:off x="582645" y="1178"/>
        <a:ext cx="2174490" cy="1304694"/>
      </dsp:txXfrm>
    </dsp:sp>
    <dsp:sp modelId="{D7E5C219-D8C0-4E20-A365-BAB1FD890BAF}">
      <dsp:nvSpPr>
        <dsp:cNvPr id="0" name=""/>
        <dsp:cNvSpPr/>
      </dsp:nvSpPr>
      <dsp:spPr>
        <a:xfrm>
          <a:off x="2974584" y="1178"/>
          <a:ext cx="2174490" cy="1304694"/>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Zipfile</a:t>
          </a:r>
        </a:p>
      </dsp:txBody>
      <dsp:txXfrm>
        <a:off x="2974584" y="1178"/>
        <a:ext cx="2174490" cy="1304694"/>
      </dsp:txXfrm>
    </dsp:sp>
    <dsp:sp modelId="{04293F1F-EDAF-45FA-A656-E17BA49DFE42}">
      <dsp:nvSpPr>
        <dsp:cNvPr id="0" name=""/>
        <dsp:cNvSpPr/>
      </dsp:nvSpPr>
      <dsp:spPr>
        <a:xfrm>
          <a:off x="5366524" y="1178"/>
          <a:ext cx="2174490" cy="1304694"/>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Numpy</a:t>
          </a:r>
        </a:p>
      </dsp:txBody>
      <dsp:txXfrm>
        <a:off x="5366524" y="1178"/>
        <a:ext cx="2174490" cy="1304694"/>
      </dsp:txXfrm>
    </dsp:sp>
    <dsp:sp modelId="{24C1822D-8F04-450F-8DBE-340A6D54CB66}">
      <dsp:nvSpPr>
        <dsp:cNvPr id="0" name=""/>
        <dsp:cNvSpPr/>
      </dsp:nvSpPr>
      <dsp:spPr>
        <a:xfrm>
          <a:off x="7758464" y="1178"/>
          <a:ext cx="2174490" cy="130469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CV2</a:t>
          </a:r>
        </a:p>
      </dsp:txBody>
      <dsp:txXfrm>
        <a:off x="7758464" y="1178"/>
        <a:ext cx="2174490" cy="1304694"/>
      </dsp:txXfrm>
    </dsp:sp>
    <dsp:sp modelId="{0BCEE0CE-EB41-4E9C-81EB-71AB94FE46AA}">
      <dsp:nvSpPr>
        <dsp:cNvPr id="0" name=""/>
        <dsp:cNvSpPr/>
      </dsp:nvSpPr>
      <dsp:spPr>
        <a:xfrm>
          <a:off x="582645" y="1523321"/>
          <a:ext cx="2174490" cy="1304694"/>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Tensorflow</a:t>
          </a:r>
        </a:p>
      </dsp:txBody>
      <dsp:txXfrm>
        <a:off x="582645" y="1523321"/>
        <a:ext cx="2174490" cy="1304694"/>
      </dsp:txXfrm>
    </dsp:sp>
    <dsp:sp modelId="{1898B0A7-37C0-4D09-B4EB-8CDFFB531D0F}">
      <dsp:nvSpPr>
        <dsp:cNvPr id="0" name=""/>
        <dsp:cNvSpPr/>
      </dsp:nvSpPr>
      <dsp:spPr>
        <a:xfrm>
          <a:off x="2974584" y="1523321"/>
          <a:ext cx="2174490" cy="130469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Matplotlib</a:t>
          </a:r>
        </a:p>
      </dsp:txBody>
      <dsp:txXfrm>
        <a:off x="2974584" y="1523321"/>
        <a:ext cx="2174490" cy="1304694"/>
      </dsp:txXfrm>
    </dsp:sp>
    <dsp:sp modelId="{91196F50-A1ED-4B4A-81D6-701EF47C3783}">
      <dsp:nvSpPr>
        <dsp:cNvPr id="0" name=""/>
        <dsp:cNvSpPr/>
      </dsp:nvSpPr>
      <dsp:spPr>
        <a:xfrm>
          <a:off x="5366524" y="1523321"/>
          <a:ext cx="2174490" cy="1304694"/>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sklearn (scikit-learn)</a:t>
          </a:r>
        </a:p>
      </dsp:txBody>
      <dsp:txXfrm>
        <a:off x="5366524" y="1523321"/>
        <a:ext cx="2174490" cy="1304694"/>
      </dsp:txXfrm>
    </dsp:sp>
    <dsp:sp modelId="{E207006B-5B89-408D-9966-2E2B0809C99B}">
      <dsp:nvSpPr>
        <dsp:cNvPr id="0" name=""/>
        <dsp:cNvSpPr/>
      </dsp:nvSpPr>
      <dsp:spPr>
        <a:xfrm>
          <a:off x="7758464" y="1523321"/>
          <a:ext cx="2174490" cy="1304694"/>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Keras</a:t>
          </a:r>
        </a:p>
      </dsp:txBody>
      <dsp:txXfrm>
        <a:off x="7758464" y="1523321"/>
        <a:ext cx="2174490" cy="1304694"/>
      </dsp:txXfrm>
    </dsp:sp>
    <dsp:sp modelId="{F252AD4E-31D9-4093-8C63-472DB6111345}">
      <dsp:nvSpPr>
        <dsp:cNvPr id="0" name=""/>
        <dsp:cNvSpPr/>
      </dsp:nvSpPr>
      <dsp:spPr>
        <a:xfrm>
          <a:off x="4170554" y="3045465"/>
          <a:ext cx="2174490" cy="130469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imblearn</a:t>
          </a:r>
        </a:p>
      </dsp:txBody>
      <dsp:txXfrm>
        <a:off x="4170554" y="3045465"/>
        <a:ext cx="2174490" cy="13046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44E4C0-1301-48F8-A382-B4C892A4E419}">
      <dsp:nvSpPr>
        <dsp:cNvPr id="0" name=""/>
        <dsp:cNvSpPr/>
      </dsp:nvSpPr>
      <dsp:spPr>
        <a:xfrm>
          <a:off x="205" y="687670"/>
          <a:ext cx="2479997" cy="2975996"/>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244969" tIns="0" rIns="244969" bIns="330200" numCol="1" spcCol="1270" anchor="t" anchorCtr="0">
          <a:noAutofit/>
        </a:bodyPr>
        <a:lstStyle/>
        <a:p>
          <a:pPr marL="0" lvl="0" indent="0" algn="l" defTabSz="977900">
            <a:lnSpc>
              <a:spcPct val="90000"/>
            </a:lnSpc>
            <a:spcBef>
              <a:spcPct val="0"/>
            </a:spcBef>
            <a:spcAft>
              <a:spcPct val="35000"/>
            </a:spcAft>
            <a:buNone/>
          </a:pPr>
          <a:r>
            <a:rPr lang="en-US" sz="2200" kern="1200" dirty="0"/>
            <a:t>1.APPLYING CONTOUR SHARPENING</a:t>
          </a:r>
        </a:p>
      </dsp:txBody>
      <dsp:txXfrm>
        <a:off x="205" y="1878069"/>
        <a:ext cx="2479997" cy="1785598"/>
      </dsp:txXfrm>
    </dsp:sp>
    <dsp:sp modelId="{86A3688F-6711-4128-9BFA-D9B3843C30FF}">
      <dsp:nvSpPr>
        <dsp:cNvPr id="0" name=""/>
        <dsp:cNvSpPr/>
      </dsp:nvSpPr>
      <dsp:spPr>
        <a:xfrm>
          <a:off x="205" y="687670"/>
          <a:ext cx="2479997" cy="1190398"/>
        </a:xfrm>
        <a:prstGeom prst="rect">
          <a:avLst/>
        </a:prstGeom>
        <a:noFill/>
        <a:ln w="6350" cap="flat" cmpd="sng" algn="ctr">
          <a:noFill/>
          <a:prstDash val="solid"/>
          <a:miter lim="800000"/>
        </a:ln>
        <a:effectLst/>
        <a:sp3d/>
      </dsp:spPr>
      <dsp:style>
        <a:lnRef idx="1">
          <a:scrgbClr r="0" g="0" b="0"/>
        </a:lnRef>
        <a:fillRef idx="3">
          <a:scrgbClr r="0" g="0" b="0"/>
        </a:fillRef>
        <a:effectRef idx="2">
          <a:scrgbClr r="0" g="0" b="0"/>
        </a:effectRef>
        <a:fontRef idx="minor">
          <a:schemeClr val="lt1"/>
        </a:fontRef>
      </dsp:style>
      <dsp:txBody>
        <a:bodyPr spcFirstLastPara="0" vert="horz" wrap="square" lIns="244969" tIns="165100" rIns="244969" bIns="165100" numCol="1" spcCol="1270" anchor="ctr" anchorCtr="0">
          <a:noAutofit/>
        </a:bodyPr>
        <a:lstStyle/>
        <a:p>
          <a:pPr marL="0" lvl="0" indent="0" algn="l" defTabSz="2711450">
            <a:lnSpc>
              <a:spcPct val="90000"/>
            </a:lnSpc>
            <a:spcBef>
              <a:spcPct val="0"/>
            </a:spcBef>
            <a:spcAft>
              <a:spcPct val="35000"/>
            </a:spcAft>
            <a:buNone/>
          </a:pPr>
          <a:r>
            <a:rPr lang="en-US" sz="6100" kern="1200"/>
            <a:t>01</a:t>
          </a:r>
        </a:p>
      </dsp:txBody>
      <dsp:txXfrm>
        <a:off x="205" y="687670"/>
        <a:ext cx="2479997" cy="1190398"/>
      </dsp:txXfrm>
    </dsp:sp>
    <dsp:sp modelId="{531CFDD2-FA28-4B25-89E0-22067D86AB89}">
      <dsp:nvSpPr>
        <dsp:cNvPr id="0" name=""/>
        <dsp:cNvSpPr/>
      </dsp:nvSpPr>
      <dsp:spPr>
        <a:xfrm>
          <a:off x="2678602" y="687670"/>
          <a:ext cx="2479997" cy="2975996"/>
        </a:xfrm>
        <a:prstGeom prst="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w="6350" cap="flat" cmpd="sng" algn="ctr">
          <a:solidFill>
            <a:schemeClr val="accent2">
              <a:hueOff val="-485121"/>
              <a:satOff val="-27976"/>
              <a:lumOff val="287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244969" tIns="0" rIns="244969" bIns="330200" numCol="1" spcCol="1270" anchor="t" anchorCtr="0">
          <a:noAutofit/>
        </a:bodyPr>
        <a:lstStyle/>
        <a:p>
          <a:pPr marL="0" lvl="0" indent="0" algn="l" defTabSz="977900">
            <a:lnSpc>
              <a:spcPct val="90000"/>
            </a:lnSpc>
            <a:spcBef>
              <a:spcPct val="0"/>
            </a:spcBef>
            <a:spcAft>
              <a:spcPct val="35000"/>
            </a:spcAft>
            <a:buNone/>
          </a:pPr>
          <a:r>
            <a:rPr lang="en-US" sz="2200" kern="1200"/>
            <a:t>2. CONTRAST ENHANCING USING CLAHE</a:t>
          </a:r>
        </a:p>
      </dsp:txBody>
      <dsp:txXfrm>
        <a:off x="2678602" y="1878069"/>
        <a:ext cx="2479997" cy="1785598"/>
      </dsp:txXfrm>
    </dsp:sp>
    <dsp:sp modelId="{AB8F7C34-2F27-4EC4-AB8E-075B454B0444}">
      <dsp:nvSpPr>
        <dsp:cNvPr id="0" name=""/>
        <dsp:cNvSpPr/>
      </dsp:nvSpPr>
      <dsp:spPr>
        <a:xfrm>
          <a:off x="2678602" y="687670"/>
          <a:ext cx="2479997" cy="1190398"/>
        </a:xfrm>
        <a:prstGeom prst="rect">
          <a:avLst/>
        </a:prstGeom>
        <a:noFill/>
        <a:ln w="6350" cap="flat" cmpd="sng" algn="ctr">
          <a:noFill/>
          <a:prstDash val="solid"/>
          <a:miter lim="800000"/>
        </a:ln>
        <a:effectLst/>
        <a:sp3d/>
      </dsp:spPr>
      <dsp:style>
        <a:lnRef idx="1">
          <a:scrgbClr r="0" g="0" b="0"/>
        </a:lnRef>
        <a:fillRef idx="3">
          <a:scrgbClr r="0" g="0" b="0"/>
        </a:fillRef>
        <a:effectRef idx="2">
          <a:scrgbClr r="0" g="0" b="0"/>
        </a:effectRef>
        <a:fontRef idx="minor">
          <a:schemeClr val="lt1"/>
        </a:fontRef>
      </dsp:style>
      <dsp:txBody>
        <a:bodyPr spcFirstLastPara="0" vert="horz" wrap="square" lIns="244969" tIns="165100" rIns="244969" bIns="165100" numCol="1" spcCol="1270" anchor="ctr" anchorCtr="0">
          <a:noAutofit/>
        </a:bodyPr>
        <a:lstStyle/>
        <a:p>
          <a:pPr marL="0" lvl="0" indent="0" algn="l" defTabSz="2711450">
            <a:lnSpc>
              <a:spcPct val="90000"/>
            </a:lnSpc>
            <a:spcBef>
              <a:spcPct val="0"/>
            </a:spcBef>
            <a:spcAft>
              <a:spcPct val="35000"/>
            </a:spcAft>
            <a:buNone/>
          </a:pPr>
          <a:r>
            <a:rPr lang="en-US" sz="6100" kern="1200"/>
            <a:t>02</a:t>
          </a:r>
        </a:p>
      </dsp:txBody>
      <dsp:txXfrm>
        <a:off x="2678602" y="687670"/>
        <a:ext cx="2479997" cy="1190398"/>
      </dsp:txXfrm>
    </dsp:sp>
    <dsp:sp modelId="{8A5E13D5-9918-46F0-A146-8FDAF4885C1D}">
      <dsp:nvSpPr>
        <dsp:cNvPr id="0" name=""/>
        <dsp:cNvSpPr/>
      </dsp:nvSpPr>
      <dsp:spPr>
        <a:xfrm>
          <a:off x="5356999" y="687670"/>
          <a:ext cx="2479997" cy="2975996"/>
        </a:xfrm>
        <a:prstGeom prst="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w="6350" cap="flat" cmpd="sng" algn="ctr">
          <a:solidFill>
            <a:schemeClr val="accent2">
              <a:hueOff val="-970242"/>
              <a:satOff val="-55952"/>
              <a:lumOff val="575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244969" tIns="0" rIns="244969" bIns="330200" numCol="1" spcCol="1270" anchor="t" anchorCtr="0">
          <a:noAutofit/>
        </a:bodyPr>
        <a:lstStyle/>
        <a:p>
          <a:pPr marL="0" lvl="0" indent="0" algn="l" defTabSz="977900">
            <a:lnSpc>
              <a:spcPct val="90000"/>
            </a:lnSpc>
            <a:spcBef>
              <a:spcPct val="0"/>
            </a:spcBef>
            <a:spcAft>
              <a:spcPct val="35000"/>
            </a:spcAft>
            <a:buNone/>
          </a:pPr>
          <a:r>
            <a:rPr lang="en-US" sz="2200" kern="1200"/>
            <a:t>3.NOISE REDUCTION USING GUASSIAN BLUR FILTERING</a:t>
          </a:r>
        </a:p>
      </dsp:txBody>
      <dsp:txXfrm>
        <a:off x="5356999" y="1878069"/>
        <a:ext cx="2479997" cy="1785598"/>
      </dsp:txXfrm>
    </dsp:sp>
    <dsp:sp modelId="{932B72D9-0148-406A-93CB-84DB525129DB}">
      <dsp:nvSpPr>
        <dsp:cNvPr id="0" name=""/>
        <dsp:cNvSpPr/>
      </dsp:nvSpPr>
      <dsp:spPr>
        <a:xfrm>
          <a:off x="5356999" y="687670"/>
          <a:ext cx="2479997" cy="1190398"/>
        </a:xfrm>
        <a:prstGeom prst="rect">
          <a:avLst/>
        </a:prstGeom>
        <a:noFill/>
        <a:ln w="6350" cap="flat" cmpd="sng" algn="ctr">
          <a:noFill/>
          <a:prstDash val="solid"/>
          <a:miter lim="800000"/>
        </a:ln>
        <a:effectLst/>
        <a:sp3d/>
      </dsp:spPr>
      <dsp:style>
        <a:lnRef idx="1">
          <a:scrgbClr r="0" g="0" b="0"/>
        </a:lnRef>
        <a:fillRef idx="3">
          <a:scrgbClr r="0" g="0" b="0"/>
        </a:fillRef>
        <a:effectRef idx="2">
          <a:scrgbClr r="0" g="0" b="0"/>
        </a:effectRef>
        <a:fontRef idx="minor">
          <a:schemeClr val="lt1"/>
        </a:fontRef>
      </dsp:style>
      <dsp:txBody>
        <a:bodyPr spcFirstLastPara="0" vert="horz" wrap="square" lIns="244969" tIns="165100" rIns="244969" bIns="165100" numCol="1" spcCol="1270" anchor="ctr" anchorCtr="0">
          <a:noAutofit/>
        </a:bodyPr>
        <a:lstStyle/>
        <a:p>
          <a:pPr marL="0" lvl="0" indent="0" algn="l" defTabSz="2711450">
            <a:lnSpc>
              <a:spcPct val="90000"/>
            </a:lnSpc>
            <a:spcBef>
              <a:spcPct val="0"/>
            </a:spcBef>
            <a:spcAft>
              <a:spcPct val="35000"/>
            </a:spcAft>
            <a:buNone/>
          </a:pPr>
          <a:r>
            <a:rPr lang="en-US" sz="6100" kern="1200"/>
            <a:t>03</a:t>
          </a:r>
        </a:p>
      </dsp:txBody>
      <dsp:txXfrm>
        <a:off x="5356999" y="687670"/>
        <a:ext cx="2479997" cy="1190398"/>
      </dsp:txXfrm>
    </dsp:sp>
    <dsp:sp modelId="{E86148DB-4C41-4842-A9F7-0C98C2711625}">
      <dsp:nvSpPr>
        <dsp:cNvPr id="0" name=""/>
        <dsp:cNvSpPr/>
      </dsp:nvSpPr>
      <dsp:spPr>
        <a:xfrm>
          <a:off x="8035397" y="687670"/>
          <a:ext cx="2479997" cy="2975996"/>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244969" tIns="0" rIns="244969" bIns="330200" numCol="1" spcCol="1270" anchor="t" anchorCtr="0">
          <a:noAutofit/>
        </a:bodyPr>
        <a:lstStyle/>
        <a:p>
          <a:pPr marL="0" lvl="0" indent="0" algn="l" defTabSz="977900">
            <a:lnSpc>
              <a:spcPct val="90000"/>
            </a:lnSpc>
            <a:spcBef>
              <a:spcPct val="0"/>
            </a:spcBef>
            <a:spcAft>
              <a:spcPct val="35000"/>
            </a:spcAft>
            <a:buNone/>
          </a:pPr>
          <a:r>
            <a:rPr lang="en-US" sz="2200" kern="1200"/>
            <a:t>4.CANNY EDGE DETECTION</a:t>
          </a:r>
        </a:p>
      </dsp:txBody>
      <dsp:txXfrm>
        <a:off x="8035397" y="1878069"/>
        <a:ext cx="2479997" cy="1785598"/>
      </dsp:txXfrm>
    </dsp:sp>
    <dsp:sp modelId="{0C50D7CC-5E24-4919-AB14-631F9CF92BDD}">
      <dsp:nvSpPr>
        <dsp:cNvPr id="0" name=""/>
        <dsp:cNvSpPr/>
      </dsp:nvSpPr>
      <dsp:spPr>
        <a:xfrm>
          <a:off x="8035397" y="687670"/>
          <a:ext cx="2479997" cy="1190398"/>
        </a:xfrm>
        <a:prstGeom prst="rect">
          <a:avLst/>
        </a:prstGeom>
        <a:noFill/>
        <a:ln w="6350" cap="flat" cmpd="sng" algn="ctr">
          <a:noFill/>
          <a:prstDash val="solid"/>
          <a:miter lim="800000"/>
        </a:ln>
        <a:effectLst/>
        <a:sp3d/>
      </dsp:spPr>
      <dsp:style>
        <a:lnRef idx="1">
          <a:scrgbClr r="0" g="0" b="0"/>
        </a:lnRef>
        <a:fillRef idx="3">
          <a:scrgbClr r="0" g="0" b="0"/>
        </a:fillRef>
        <a:effectRef idx="2">
          <a:scrgbClr r="0" g="0" b="0"/>
        </a:effectRef>
        <a:fontRef idx="minor">
          <a:schemeClr val="lt1"/>
        </a:fontRef>
      </dsp:style>
      <dsp:txBody>
        <a:bodyPr spcFirstLastPara="0" vert="horz" wrap="square" lIns="244969" tIns="165100" rIns="244969" bIns="165100" numCol="1" spcCol="1270" anchor="ctr" anchorCtr="0">
          <a:noAutofit/>
        </a:bodyPr>
        <a:lstStyle/>
        <a:p>
          <a:pPr marL="0" lvl="0" indent="0" algn="l" defTabSz="2711450">
            <a:lnSpc>
              <a:spcPct val="90000"/>
            </a:lnSpc>
            <a:spcBef>
              <a:spcPct val="0"/>
            </a:spcBef>
            <a:spcAft>
              <a:spcPct val="35000"/>
            </a:spcAft>
            <a:buNone/>
          </a:pPr>
          <a:r>
            <a:rPr lang="en-US" sz="6100" kern="1200"/>
            <a:t>04</a:t>
          </a:r>
        </a:p>
      </dsp:txBody>
      <dsp:txXfrm>
        <a:off x="8035397" y="687670"/>
        <a:ext cx="2479997" cy="11903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478A23-8490-4A47-9446-08B81C26D8E1}">
      <dsp:nvSpPr>
        <dsp:cNvPr id="0" name=""/>
        <dsp:cNvSpPr/>
      </dsp:nvSpPr>
      <dsp:spPr>
        <a:xfrm>
          <a:off x="0" y="151424"/>
          <a:ext cx="11126753" cy="6113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100000"/>
            </a:lnSpc>
            <a:spcBef>
              <a:spcPct val="0"/>
            </a:spcBef>
            <a:spcAft>
              <a:spcPct val="35000"/>
            </a:spcAft>
            <a:buNone/>
          </a:pPr>
          <a:r>
            <a:rPr lang="en-US" sz="1000" b="1" i="0" kern="1200" dirty="0"/>
            <a:t>Function of Conv2D layer </a:t>
          </a:r>
          <a:endParaRPr lang="en-US" sz="1000" kern="1200" dirty="0"/>
        </a:p>
      </dsp:txBody>
      <dsp:txXfrm>
        <a:off x="29842" y="181266"/>
        <a:ext cx="11067069" cy="551641"/>
      </dsp:txXfrm>
    </dsp:sp>
    <dsp:sp modelId="{A362EAAD-E0D6-4514-BF4E-7FC5026D57D5}">
      <dsp:nvSpPr>
        <dsp:cNvPr id="0" name=""/>
        <dsp:cNvSpPr/>
      </dsp:nvSpPr>
      <dsp:spPr>
        <a:xfrm>
          <a:off x="0" y="791549"/>
          <a:ext cx="11126753" cy="6113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100000"/>
            </a:lnSpc>
            <a:spcBef>
              <a:spcPct val="0"/>
            </a:spcBef>
            <a:spcAft>
              <a:spcPct val="35000"/>
            </a:spcAft>
            <a:buNone/>
          </a:pPr>
          <a:r>
            <a:rPr lang="en-US" sz="1000" b="0" i="0" kern="1200"/>
            <a:t>They share same weights.</a:t>
          </a:r>
          <a:endParaRPr lang="en-US" sz="1000" kern="1200"/>
        </a:p>
      </dsp:txBody>
      <dsp:txXfrm>
        <a:off x="29842" y="821391"/>
        <a:ext cx="11067069" cy="551641"/>
      </dsp:txXfrm>
    </dsp:sp>
    <dsp:sp modelId="{9A78363E-C58B-4597-BDF6-7A6F4729C6DC}">
      <dsp:nvSpPr>
        <dsp:cNvPr id="0" name=""/>
        <dsp:cNvSpPr/>
      </dsp:nvSpPr>
      <dsp:spPr>
        <a:xfrm>
          <a:off x="0" y="1431674"/>
          <a:ext cx="11126753" cy="6113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100000"/>
            </a:lnSpc>
            <a:spcBef>
              <a:spcPct val="0"/>
            </a:spcBef>
            <a:spcAft>
              <a:spcPct val="35000"/>
            </a:spcAft>
            <a:buNone/>
          </a:pPr>
          <a:r>
            <a:rPr lang="en-US" sz="1000" b="0" i="0" kern="1200" dirty="0"/>
            <a:t>Detect features combining from the previous layer</a:t>
          </a:r>
          <a:br>
            <a:rPr lang="en-US" sz="1000" b="0" i="0" kern="1200" dirty="0"/>
          </a:br>
          <a:br>
            <a:rPr lang="en-US" sz="1000" b="0" i="0" kern="1200" dirty="0"/>
          </a:br>
          <a:r>
            <a:rPr lang="en-US" sz="1000" b="0" i="0" kern="1200" dirty="0"/>
            <a:t>Have few parameters than fully connected layers.</a:t>
          </a:r>
          <a:endParaRPr lang="en-US" sz="1000" kern="1200" dirty="0"/>
        </a:p>
      </dsp:txBody>
      <dsp:txXfrm>
        <a:off x="29842" y="1461516"/>
        <a:ext cx="11067069" cy="551641"/>
      </dsp:txXfrm>
    </dsp:sp>
    <dsp:sp modelId="{3B9B0B6E-F4A9-41D6-804C-E4A305E4A753}">
      <dsp:nvSpPr>
        <dsp:cNvPr id="0" name=""/>
        <dsp:cNvSpPr/>
      </dsp:nvSpPr>
      <dsp:spPr>
        <a:xfrm>
          <a:off x="0" y="2071799"/>
          <a:ext cx="11126753" cy="6113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100000"/>
            </a:lnSpc>
            <a:spcBef>
              <a:spcPct val="0"/>
            </a:spcBef>
            <a:spcAft>
              <a:spcPct val="35000"/>
            </a:spcAft>
            <a:buNone/>
          </a:pPr>
          <a:r>
            <a:rPr lang="en-US" sz="1000" b="0" i="0" kern="1200" dirty="0"/>
            <a:t>Filters (that is 16 here) are increased more in the </a:t>
          </a:r>
          <a:r>
            <a:rPr lang="en-US" sz="1000" b="0" i="0" kern="1200" dirty="0" err="1"/>
            <a:t>ConVD</a:t>
          </a:r>
          <a:r>
            <a:rPr lang="en-US" sz="1000" b="0" i="0" kern="1200" dirty="0"/>
            <a:t> layer to compensate for reduction in spatial dimension and to increase the depth so that the network can learn more complex features.</a:t>
          </a:r>
          <a:endParaRPr lang="en-US" sz="1000" kern="1200" dirty="0"/>
        </a:p>
      </dsp:txBody>
      <dsp:txXfrm>
        <a:off x="29842" y="2101641"/>
        <a:ext cx="11067069" cy="551641"/>
      </dsp:txXfrm>
    </dsp:sp>
    <dsp:sp modelId="{A095690E-3961-4571-BBD4-7BF30A055F0A}">
      <dsp:nvSpPr>
        <dsp:cNvPr id="0" name=""/>
        <dsp:cNvSpPr/>
      </dsp:nvSpPr>
      <dsp:spPr>
        <a:xfrm>
          <a:off x="0" y="2711924"/>
          <a:ext cx="11126753" cy="6113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100000"/>
            </a:lnSpc>
            <a:spcBef>
              <a:spcPct val="0"/>
            </a:spcBef>
            <a:spcAft>
              <a:spcPct val="35000"/>
            </a:spcAft>
            <a:buNone/>
          </a:pPr>
          <a:r>
            <a:rPr lang="en-US" sz="1000" b="0" i="0" kern="1200"/>
            <a:t>Activation Function ReLU : Introduces non-linearity into the mode(learning more complex features)</a:t>
          </a:r>
          <a:br>
            <a:rPr lang="en-US" sz="1000" b="0" i="0" kern="1200"/>
          </a:br>
          <a:r>
            <a:rPr lang="en-US" sz="1000" b="0" i="0" kern="1200"/>
            <a:t>                                            Simple and more efficient </a:t>
          </a:r>
          <a:endParaRPr lang="en-US" sz="1000" kern="1200"/>
        </a:p>
      </dsp:txBody>
      <dsp:txXfrm>
        <a:off x="29842" y="2741766"/>
        <a:ext cx="11067069" cy="551641"/>
      </dsp:txXfrm>
    </dsp:sp>
    <dsp:sp modelId="{886A7CF2-87F2-4264-9236-D6313A3B0A4F}">
      <dsp:nvSpPr>
        <dsp:cNvPr id="0" name=""/>
        <dsp:cNvSpPr/>
      </dsp:nvSpPr>
      <dsp:spPr>
        <a:xfrm>
          <a:off x="0" y="3352049"/>
          <a:ext cx="11126753" cy="6113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100000"/>
            </a:lnSpc>
            <a:spcBef>
              <a:spcPct val="0"/>
            </a:spcBef>
            <a:spcAft>
              <a:spcPct val="35000"/>
            </a:spcAft>
            <a:buNone/>
          </a:pPr>
          <a:r>
            <a:rPr lang="en-US" sz="1000" b="0" i="0" kern="1200" dirty="0"/>
            <a:t>Solves Vanishing Gradient</a:t>
          </a:r>
          <a:endParaRPr lang="en-US" sz="1000" kern="1200" dirty="0"/>
        </a:p>
      </dsp:txBody>
      <dsp:txXfrm>
        <a:off x="29842" y="3381891"/>
        <a:ext cx="11067069" cy="5516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33C1A4-E9AA-4B04-87EC-824F6CB8A894}">
      <dsp:nvSpPr>
        <dsp:cNvPr id="0" name=""/>
        <dsp:cNvSpPr/>
      </dsp:nvSpPr>
      <dsp:spPr>
        <a:xfrm>
          <a:off x="0" y="176400"/>
          <a:ext cx="11757991" cy="455715"/>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dirty="0"/>
            <a:t>2 Max Pooling Layers </a:t>
          </a:r>
          <a:r>
            <a:rPr lang="en-US" sz="1900" kern="1200" dirty="0"/>
            <a:t>: </a:t>
          </a:r>
        </a:p>
      </dsp:txBody>
      <dsp:txXfrm>
        <a:off x="22246" y="198646"/>
        <a:ext cx="11713499" cy="411223"/>
      </dsp:txXfrm>
    </dsp:sp>
    <dsp:sp modelId="{823A1684-01ED-43D2-9280-13C433E79084}">
      <dsp:nvSpPr>
        <dsp:cNvPr id="0" name=""/>
        <dsp:cNvSpPr/>
      </dsp:nvSpPr>
      <dsp:spPr>
        <a:xfrm>
          <a:off x="0" y="686835"/>
          <a:ext cx="11757991" cy="455715"/>
        </a:xfrm>
        <a:prstGeom prst="roundRect">
          <a:avLst/>
        </a:prstGeom>
        <a:gradFill rotWithShape="0">
          <a:gsLst>
            <a:gs pos="0">
              <a:schemeClr val="accent5">
                <a:hueOff val="-614413"/>
                <a:satOff val="-1584"/>
                <a:lumOff val="-1070"/>
                <a:alphaOff val="0"/>
                <a:satMod val="103000"/>
                <a:lumMod val="102000"/>
                <a:tint val="94000"/>
              </a:schemeClr>
            </a:gs>
            <a:gs pos="50000">
              <a:schemeClr val="accent5">
                <a:hueOff val="-614413"/>
                <a:satOff val="-1584"/>
                <a:lumOff val="-1070"/>
                <a:alphaOff val="0"/>
                <a:satMod val="110000"/>
                <a:lumMod val="100000"/>
                <a:shade val="100000"/>
              </a:schemeClr>
            </a:gs>
            <a:gs pos="100000">
              <a:schemeClr val="accent5">
                <a:hueOff val="-614413"/>
                <a:satOff val="-1584"/>
                <a:lumOff val="-107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Follows each ConV2D layer</a:t>
          </a:r>
        </a:p>
      </dsp:txBody>
      <dsp:txXfrm>
        <a:off x="22246" y="709081"/>
        <a:ext cx="11713499" cy="411223"/>
      </dsp:txXfrm>
    </dsp:sp>
    <dsp:sp modelId="{AF4789E8-B2F2-48DB-9F08-7E47D6E070BC}">
      <dsp:nvSpPr>
        <dsp:cNvPr id="0" name=""/>
        <dsp:cNvSpPr/>
      </dsp:nvSpPr>
      <dsp:spPr>
        <a:xfrm>
          <a:off x="0" y="1197270"/>
          <a:ext cx="11757991" cy="455715"/>
        </a:xfrm>
        <a:prstGeom prst="roundRect">
          <a:avLst/>
        </a:prstGeom>
        <a:gradFill rotWithShape="0">
          <a:gsLst>
            <a:gs pos="0">
              <a:schemeClr val="accent5">
                <a:hueOff val="-1228826"/>
                <a:satOff val="-3167"/>
                <a:lumOff val="-2139"/>
                <a:alphaOff val="0"/>
                <a:satMod val="103000"/>
                <a:lumMod val="102000"/>
                <a:tint val="94000"/>
              </a:schemeClr>
            </a:gs>
            <a:gs pos="50000">
              <a:schemeClr val="accent5">
                <a:hueOff val="-1228826"/>
                <a:satOff val="-3167"/>
                <a:lumOff val="-2139"/>
                <a:alphaOff val="0"/>
                <a:satMod val="110000"/>
                <a:lumMod val="100000"/>
                <a:shade val="100000"/>
              </a:schemeClr>
            </a:gs>
            <a:gs pos="100000">
              <a:schemeClr val="accent5">
                <a:hueOff val="-1228826"/>
                <a:satOff val="-3167"/>
                <a:lumOff val="-213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Pool size – (2 *2)</a:t>
          </a:r>
        </a:p>
      </dsp:txBody>
      <dsp:txXfrm>
        <a:off x="22246" y="1219516"/>
        <a:ext cx="11713499" cy="411223"/>
      </dsp:txXfrm>
    </dsp:sp>
    <dsp:sp modelId="{BDD8AF8E-03D5-434A-A6DA-689F7FDD973C}">
      <dsp:nvSpPr>
        <dsp:cNvPr id="0" name=""/>
        <dsp:cNvSpPr/>
      </dsp:nvSpPr>
      <dsp:spPr>
        <a:xfrm>
          <a:off x="0" y="1707705"/>
          <a:ext cx="11757991" cy="455715"/>
        </a:xfrm>
        <a:prstGeom prst="roundRect">
          <a:avLst/>
        </a:prstGeom>
        <a:gradFill rotWithShape="0">
          <a:gsLst>
            <a:gs pos="0">
              <a:schemeClr val="accent5">
                <a:hueOff val="-1843239"/>
                <a:satOff val="-4751"/>
                <a:lumOff val="-3209"/>
                <a:alphaOff val="0"/>
                <a:satMod val="103000"/>
                <a:lumMod val="102000"/>
                <a:tint val="94000"/>
              </a:schemeClr>
            </a:gs>
            <a:gs pos="50000">
              <a:schemeClr val="accent5">
                <a:hueOff val="-1843239"/>
                <a:satOff val="-4751"/>
                <a:lumOff val="-3209"/>
                <a:alphaOff val="0"/>
                <a:satMod val="110000"/>
                <a:lumMod val="100000"/>
                <a:shade val="100000"/>
              </a:schemeClr>
            </a:gs>
            <a:gs pos="100000">
              <a:schemeClr val="accent5">
                <a:hueOff val="-1843239"/>
                <a:satOff val="-4751"/>
                <a:lumOff val="-320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Reduces Spatial Dimensions of the Input Layer</a:t>
          </a:r>
        </a:p>
      </dsp:txBody>
      <dsp:txXfrm>
        <a:off x="22246" y="1729951"/>
        <a:ext cx="11713499" cy="411223"/>
      </dsp:txXfrm>
    </dsp:sp>
    <dsp:sp modelId="{D7962299-4B3A-4C04-B2FF-B5DF7932017E}">
      <dsp:nvSpPr>
        <dsp:cNvPr id="0" name=""/>
        <dsp:cNvSpPr/>
      </dsp:nvSpPr>
      <dsp:spPr>
        <a:xfrm>
          <a:off x="0" y="2218140"/>
          <a:ext cx="11757991" cy="455715"/>
        </a:xfrm>
        <a:prstGeom prst="roundRect">
          <a:avLst/>
        </a:prstGeom>
        <a:gradFill rotWithShape="0">
          <a:gsLst>
            <a:gs pos="0">
              <a:schemeClr val="accent5">
                <a:hueOff val="-2457652"/>
                <a:satOff val="-6334"/>
                <a:lumOff val="-4278"/>
                <a:alphaOff val="0"/>
                <a:satMod val="103000"/>
                <a:lumMod val="102000"/>
                <a:tint val="94000"/>
              </a:schemeClr>
            </a:gs>
            <a:gs pos="50000">
              <a:schemeClr val="accent5">
                <a:hueOff val="-2457652"/>
                <a:satOff val="-6334"/>
                <a:lumOff val="-4278"/>
                <a:alphaOff val="0"/>
                <a:satMod val="110000"/>
                <a:lumMod val="100000"/>
                <a:shade val="100000"/>
              </a:schemeClr>
            </a:gs>
            <a:gs pos="100000">
              <a:schemeClr val="accent5">
                <a:hueOff val="-2457652"/>
                <a:satOff val="-6334"/>
                <a:lumOff val="-427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Reduces Overfitting</a:t>
          </a:r>
        </a:p>
      </dsp:txBody>
      <dsp:txXfrm>
        <a:off x="22246" y="2240386"/>
        <a:ext cx="11713499" cy="411223"/>
      </dsp:txXfrm>
    </dsp:sp>
    <dsp:sp modelId="{59BD877C-96E0-4D96-AC8E-3E329EA96219}">
      <dsp:nvSpPr>
        <dsp:cNvPr id="0" name=""/>
        <dsp:cNvSpPr/>
      </dsp:nvSpPr>
      <dsp:spPr>
        <a:xfrm>
          <a:off x="0" y="2728575"/>
          <a:ext cx="11757991" cy="455715"/>
        </a:xfrm>
        <a:prstGeom prst="roundRect">
          <a:avLst/>
        </a:prstGeom>
        <a:gradFill rotWithShape="0">
          <a:gsLst>
            <a:gs pos="0">
              <a:schemeClr val="accent5">
                <a:hueOff val="-3072065"/>
                <a:satOff val="-7918"/>
                <a:lumOff val="-5348"/>
                <a:alphaOff val="0"/>
                <a:satMod val="103000"/>
                <a:lumMod val="102000"/>
                <a:tint val="94000"/>
              </a:schemeClr>
            </a:gs>
            <a:gs pos="50000">
              <a:schemeClr val="accent5">
                <a:hueOff val="-3072065"/>
                <a:satOff val="-7918"/>
                <a:lumOff val="-5348"/>
                <a:alphaOff val="0"/>
                <a:satMod val="110000"/>
                <a:lumMod val="100000"/>
                <a:shade val="100000"/>
              </a:schemeClr>
            </a:gs>
            <a:gs pos="100000">
              <a:schemeClr val="accent5">
                <a:hueOff val="-3072065"/>
                <a:satOff val="-7918"/>
                <a:lumOff val="-534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Flatten Layer:</a:t>
          </a:r>
          <a:r>
            <a:rPr lang="en-US" sz="1900" kern="1200"/>
            <a:t> </a:t>
          </a:r>
        </a:p>
      </dsp:txBody>
      <dsp:txXfrm>
        <a:off x="22246" y="2750821"/>
        <a:ext cx="11713499" cy="411223"/>
      </dsp:txXfrm>
    </dsp:sp>
    <dsp:sp modelId="{7ECFAE17-5AEC-4376-897A-EDDFA09A04D5}">
      <dsp:nvSpPr>
        <dsp:cNvPr id="0" name=""/>
        <dsp:cNvSpPr/>
      </dsp:nvSpPr>
      <dsp:spPr>
        <a:xfrm>
          <a:off x="0" y="3239010"/>
          <a:ext cx="11757991" cy="455715"/>
        </a:xfrm>
        <a:prstGeom prst="roundRect">
          <a:avLst/>
        </a:prstGeom>
        <a:gradFill rotWithShape="0">
          <a:gsLst>
            <a:gs pos="0">
              <a:schemeClr val="accent5">
                <a:hueOff val="-3686478"/>
                <a:satOff val="-9501"/>
                <a:lumOff val="-6417"/>
                <a:alphaOff val="0"/>
                <a:satMod val="103000"/>
                <a:lumMod val="102000"/>
                <a:tint val="94000"/>
              </a:schemeClr>
            </a:gs>
            <a:gs pos="50000">
              <a:schemeClr val="accent5">
                <a:hueOff val="-3686478"/>
                <a:satOff val="-9501"/>
                <a:lumOff val="-6417"/>
                <a:alphaOff val="0"/>
                <a:satMod val="110000"/>
                <a:lumMod val="100000"/>
                <a:shade val="100000"/>
              </a:schemeClr>
            </a:gs>
            <a:gs pos="100000">
              <a:schemeClr val="accent5">
                <a:hueOff val="-3686478"/>
                <a:satOff val="-9501"/>
                <a:lumOff val="-641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This layer flattens the 3D output of the previous layers into a 1D array, making it possible to feed into a dense layer.</a:t>
          </a:r>
        </a:p>
      </dsp:txBody>
      <dsp:txXfrm>
        <a:off x="22246" y="3261256"/>
        <a:ext cx="11713499" cy="411223"/>
      </dsp:txXfrm>
    </dsp:sp>
    <dsp:sp modelId="{C2D07689-E529-447D-BAE9-8D05DD6F3EB8}">
      <dsp:nvSpPr>
        <dsp:cNvPr id="0" name=""/>
        <dsp:cNvSpPr/>
      </dsp:nvSpPr>
      <dsp:spPr>
        <a:xfrm>
          <a:off x="0" y="3749445"/>
          <a:ext cx="11757991" cy="455715"/>
        </a:xfrm>
        <a:prstGeom prst="roundRect">
          <a:avLst/>
        </a:prstGeom>
        <a:gradFill rotWithShape="0">
          <a:gsLst>
            <a:gs pos="0">
              <a:schemeClr val="accent5">
                <a:hueOff val="-4300891"/>
                <a:satOff val="-11085"/>
                <a:lumOff val="-7487"/>
                <a:alphaOff val="0"/>
                <a:satMod val="103000"/>
                <a:lumMod val="102000"/>
                <a:tint val="94000"/>
              </a:schemeClr>
            </a:gs>
            <a:gs pos="50000">
              <a:schemeClr val="accent5">
                <a:hueOff val="-4300891"/>
                <a:satOff val="-11085"/>
                <a:lumOff val="-7487"/>
                <a:alphaOff val="0"/>
                <a:satMod val="110000"/>
                <a:lumMod val="100000"/>
                <a:shade val="100000"/>
              </a:schemeClr>
            </a:gs>
            <a:gs pos="100000">
              <a:schemeClr val="accent5">
                <a:hueOff val="-4300891"/>
                <a:satOff val="-11085"/>
                <a:lumOff val="-748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3 Dense Layers: </a:t>
          </a:r>
          <a:r>
            <a:rPr lang="en-US" sz="1900" kern="1200"/>
            <a:t>Fully connected Layers</a:t>
          </a:r>
        </a:p>
      </dsp:txBody>
      <dsp:txXfrm>
        <a:off x="22246" y="3771691"/>
        <a:ext cx="11713499" cy="411223"/>
      </dsp:txXfrm>
    </dsp:sp>
    <dsp:sp modelId="{83B7CF3E-3E4C-4D4E-938A-C6B4E5D4D035}">
      <dsp:nvSpPr>
        <dsp:cNvPr id="0" name=""/>
        <dsp:cNvSpPr/>
      </dsp:nvSpPr>
      <dsp:spPr>
        <a:xfrm>
          <a:off x="0" y="4259880"/>
          <a:ext cx="11757991" cy="455715"/>
        </a:xfrm>
        <a:prstGeom prst="roundRect">
          <a:avLst/>
        </a:prstGeom>
        <a:gradFill rotWithShape="0">
          <a:gsLst>
            <a:gs pos="0">
              <a:schemeClr val="accent5">
                <a:hueOff val="-4915304"/>
                <a:satOff val="-12668"/>
                <a:lumOff val="-8556"/>
                <a:alphaOff val="0"/>
                <a:satMod val="103000"/>
                <a:lumMod val="102000"/>
                <a:tint val="94000"/>
              </a:schemeClr>
            </a:gs>
            <a:gs pos="50000">
              <a:schemeClr val="accent5">
                <a:hueOff val="-4915304"/>
                <a:satOff val="-12668"/>
                <a:lumOff val="-8556"/>
                <a:alphaOff val="0"/>
                <a:satMod val="110000"/>
                <a:lumMod val="100000"/>
                <a:shade val="100000"/>
              </a:schemeClr>
            </a:gs>
            <a:gs pos="100000">
              <a:schemeClr val="accent5">
                <a:hueOff val="-4915304"/>
                <a:satOff val="-12668"/>
                <a:lumOff val="-855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Function : Integration and interaction of features extracted from different parts of the input data.</a:t>
          </a:r>
        </a:p>
      </dsp:txBody>
      <dsp:txXfrm>
        <a:off x="22246" y="4282126"/>
        <a:ext cx="11713499" cy="411223"/>
      </dsp:txXfrm>
    </dsp:sp>
    <dsp:sp modelId="{E6B72CF3-6905-4D3C-9C81-A0C73AED20BE}">
      <dsp:nvSpPr>
        <dsp:cNvPr id="0" name=""/>
        <dsp:cNvSpPr/>
      </dsp:nvSpPr>
      <dsp:spPr>
        <a:xfrm>
          <a:off x="0" y="4770315"/>
          <a:ext cx="11757991" cy="455715"/>
        </a:xfrm>
        <a:prstGeom prst="roundRect">
          <a:avLst/>
        </a:prstGeom>
        <a:gradFill rotWithShape="0">
          <a:gsLst>
            <a:gs pos="0">
              <a:schemeClr val="accent5">
                <a:hueOff val="-5529717"/>
                <a:satOff val="-14252"/>
                <a:lumOff val="-9626"/>
                <a:alphaOff val="0"/>
                <a:satMod val="103000"/>
                <a:lumMod val="102000"/>
                <a:tint val="94000"/>
              </a:schemeClr>
            </a:gs>
            <a:gs pos="50000">
              <a:schemeClr val="accent5">
                <a:hueOff val="-5529717"/>
                <a:satOff val="-14252"/>
                <a:lumOff val="-9626"/>
                <a:alphaOff val="0"/>
                <a:satMod val="110000"/>
                <a:lumMod val="100000"/>
                <a:shade val="100000"/>
              </a:schemeClr>
            </a:gs>
            <a:gs pos="100000">
              <a:schemeClr val="accent5">
                <a:hueOff val="-5529717"/>
                <a:satOff val="-14252"/>
                <a:lumOff val="-962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1</a:t>
          </a:r>
          <a:r>
            <a:rPr lang="en-US" sz="1900" kern="1200" baseline="30000"/>
            <a:t>st</a:t>
          </a:r>
          <a:r>
            <a:rPr lang="en-US" sz="1900" kern="1200"/>
            <a:t> -  120 units , Activation Function: ReLU</a:t>
          </a:r>
        </a:p>
      </dsp:txBody>
      <dsp:txXfrm>
        <a:off x="22246" y="4792561"/>
        <a:ext cx="11713499" cy="411223"/>
      </dsp:txXfrm>
    </dsp:sp>
    <dsp:sp modelId="{FEC021C2-E31F-4014-A73E-93E9AB03591A}">
      <dsp:nvSpPr>
        <dsp:cNvPr id="0" name=""/>
        <dsp:cNvSpPr/>
      </dsp:nvSpPr>
      <dsp:spPr>
        <a:xfrm>
          <a:off x="0" y="5280750"/>
          <a:ext cx="11757991" cy="455715"/>
        </a:xfrm>
        <a:prstGeom prst="roundRect">
          <a:avLst/>
        </a:prstGeom>
        <a:gradFill rotWithShape="0">
          <a:gsLst>
            <a:gs pos="0">
              <a:schemeClr val="accent5">
                <a:hueOff val="-6144130"/>
                <a:satOff val="-15835"/>
                <a:lumOff val="-10695"/>
                <a:alphaOff val="0"/>
                <a:satMod val="103000"/>
                <a:lumMod val="102000"/>
                <a:tint val="94000"/>
              </a:schemeClr>
            </a:gs>
            <a:gs pos="50000">
              <a:schemeClr val="accent5">
                <a:hueOff val="-6144130"/>
                <a:satOff val="-15835"/>
                <a:lumOff val="-10695"/>
                <a:alphaOff val="0"/>
                <a:satMod val="110000"/>
                <a:lumMod val="100000"/>
                <a:shade val="100000"/>
              </a:schemeClr>
            </a:gs>
            <a:gs pos="100000">
              <a:schemeClr val="accent5">
                <a:hueOff val="-6144130"/>
                <a:satOff val="-15835"/>
                <a:lumOff val="-1069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2</a:t>
          </a:r>
          <a:r>
            <a:rPr lang="en-US" sz="1900" kern="1200" baseline="30000"/>
            <a:t>nd</a:t>
          </a:r>
          <a:r>
            <a:rPr lang="en-US" sz="1900" kern="1200"/>
            <a:t> – 84 Units, Activation Function: ReLU</a:t>
          </a:r>
        </a:p>
      </dsp:txBody>
      <dsp:txXfrm>
        <a:off x="22246" y="5302996"/>
        <a:ext cx="11713499" cy="411223"/>
      </dsp:txXfrm>
    </dsp:sp>
    <dsp:sp modelId="{2650C01E-4A90-4D40-9AF1-CEE836F56974}">
      <dsp:nvSpPr>
        <dsp:cNvPr id="0" name=""/>
        <dsp:cNvSpPr/>
      </dsp:nvSpPr>
      <dsp:spPr>
        <a:xfrm>
          <a:off x="0" y="5791185"/>
          <a:ext cx="11757991" cy="455715"/>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3</a:t>
          </a:r>
          <a:r>
            <a:rPr lang="en-US" sz="1900" kern="1200" baseline="30000"/>
            <a:t>rd</a:t>
          </a:r>
          <a:r>
            <a:rPr lang="en-US" sz="1900" kern="1200"/>
            <a:t> – 4Units, softmax activation function for multi-class classification</a:t>
          </a:r>
        </a:p>
      </dsp:txBody>
      <dsp:txXfrm>
        <a:off x="22246" y="5813431"/>
        <a:ext cx="11713499" cy="4112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8C354E-E35A-4233-9DFF-8B11081808AC}">
      <dsp:nvSpPr>
        <dsp:cNvPr id="0" name=""/>
        <dsp:cNvSpPr/>
      </dsp:nvSpPr>
      <dsp:spPr>
        <a:xfrm>
          <a:off x="2298386" y="1002751"/>
          <a:ext cx="497619" cy="91440"/>
        </a:xfrm>
        <a:custGeom>
          <a:avLst/>
          <a:gdLst/>
          <a:ahLst/>
          <a:cxnLst/>
          <a:rect l="0" t="0" r="0" b="0"/>
          <a:pathLst>
            <a:path>
              <a:moveTo>
                <a:pt x="0" y="45720"/>
              </a:moveTo>
              <a:lnTo>
                <a:pt x="497619"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33990" y="1045828"/>
        <a:ext cx="26410" cy="5287"/>
      </dsp:txXfrm>
    </dsp:sp>
    <dsp:sp modelId="{A5374D82-DFBF-455A-8F8A-E1D84782DB47}">
      <dsp:nvSpPr>
        <dsp:cNvPr id="0" name=""/>
        <dsp:cNvSpPr/>
      </dsp:nvSpPr>
      <dsp:spPr>
        <a:xfrm>
          <a:off x="3579" y="359489"/>
          <a:ext cx="2296606" cy="13779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536" tIns="118126" rIns="112536" bIns="118126" numCol="1" spcCol="1270" anchor="ctr" anchorCtr="0">
          <a:noAutofit/>
        </a:bodyPr>
        <a:lstStyle/>
        <a:p>
          <a:pPr marL="0" lvl="0" indent="0" algn="ctr" defTabSz="533400">
            <a:lnSpc>
              <a:spcPct val="90000"/>
            </a:lnSpc>
            <a:spcBef>
              <a:spcPct val="0"/>
            </a:spcBef>
            <a:spcAft>
              <a:spcPct val="35000"/>
            </a:spcAft>
            <a:buNone/>
          </a:pPr>
          <a:r>
            <a:rPr lang="en-US" sz="1200" b="1" kern="1200"/>
            <a:t>Optimiser Used : “Adam” Optimiser</a:t>
          </a:r>
          <a:endParaRPr lang="en-US" sz="1200" kern="1200"/>
        </a:p>
      </dsp:txBody>
      <dsp:txXfrm>
        <a:off x="3579" y="359489"/>
        <a:ext cx="2296606" cy="1377963"/>
      </dsp:txXfrm>
    </dsp:sp>
    <dsp:sp modelId="{CD96277B-298A-4574-9FF5-69458125B3AB}">
      <dsp:nvSpPr>
        <dsp:cNvPr id="0" name=""/>
        <dsp:cNvSpPr/>
      </dsp:nvSpPr>
      <dsp:spPr>
        <a:xfrm>
          <a:off x="1151883" y="1735653"/>
          <a:ext cx="2824825" cy="497619"/>
        </a:xfrm>
        <a:custGeom>
          <a:avLst/>
          <a:gdLst/>
          <a:ahLst/>
          <a:cxnLst/>
          <a:rect l="0" t="0" r="0" b="0"/>
          <a:pathLst>
            <a:path>
              <a:moveTo>
                <a:pt x="2824825" y="0"/>
              </a:moveTo>
              <a:lnTo>
                <a:pt x="2824825" y="265909"/>
              </a:lnTo>
              <a:lnTo>
                <a:pt x="0" y="265909"/>
              </a:lnTo>
              <a:lnTo>
                <a:pt x="0" y="497619"/>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92451" y="1981819"/>
        <a:ext cx="143689" cy="5287"/>
      </dsp:txXfrm>
    </dsp:sp>
    <dsp:sp modelId="{20CA4F11-58CC-4CA7-AB13-321532309C26}">
      <dsp:nvSpPr>
        <dsp:cNvPr id="0" name=""/>
        <dsp:cNvSpPr/>
      </dsp:nvSpPr>
      <dsp:spPr>
        <a:xfrm>
          <a:off x="2828405" y="359489"/>
          <a:ext cx="2296606" cy="13779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536" tIns="118126" rIns="112536" bIns="118126" numCol="1" spcCol="1270" anchor="ctr" anchorCtr="0">
          <a:noAutofit/>
        </a:bodyPr>
        <a:lstStyle/>
        <a:p>
          <a:pPr marL="0" lvl="0" indent="0" algn="ctr" defTabSz="533400">
            <a:lnSpc>
              <a:spcPct val="90000"/>
            </a:lnSpc>
            <a:spcBef>
              <a:spcPct val="0"/>
            </a:spcBef>
            <a:spcAft>
              <a:spcPct val="35000"/>
            </a:spcAft>
            <a:buNone/>
          </a:pPr>
          <a:r>
            <a:rPr lang="en-US" sz="1200" b="1" kern="1200"/>
            <a:t>loss='sparse_categorical_crossentropy’: </a:t>
          </a:r>
          <a:endParaRPr lang="en-US" sz="1200" kern="1200"/>
        </a:p>
      </dsp:txBody>
      <dsp:txXfrm>
        <a:off x="2828405" y="359489"/>
        <a:ext cx="2296606" cy="1377963"/>
      </dsp:txXfrm>
    </dsp:sp>
    <dsp:sp modelId="{967DEBDE-DB0F-4329-A041-85E771471A5E}">
      <dsp:nvSpPr>
        <dsp:cNvPr id="0" name=""/>
        <dsp:cNvSpPr/>
      </dsp:nvSpPr>
      <dsp:spPr>
        <a:xfrm>
          <a:off x="2298386" y="2908935"/>
          <a:ext cx="497619" cy="91440"/>
        </a:xfrm>
        <a:custGeom>
          <a:avLst/>
          <a:gdLst/>
          <a:ahLst/>
          <a:cxnLst/>
          <a:rect l="0" t="0" r="0" b="0"/>
          <a:pathLst>
            <a:path>
              <a:moveTo>
                <a:pt x="0" y="45720"/>
              </a:moveTo>
              <a:lnTo>
                <a:pt x="497619"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33990" y="2952011"/>
        <a:ext cx="26410" cy="5287"/>
      </dsp:txXfrm>
    </dsp:sp>
    <dsp:sp modelId="{C7E6C67C-40B1-481C-B4EB-8BB4A609439C}">
      <dsp:nvSpPr>
        <dsp:cNvPr id="0" name=""/>
        <dsp:cNvSpPr/>
      </dsp:nvSpPr>
      <dsp:spPr>
        <a:xfrm>
          <a:off x="3579" y="2265673"/>
          <a:ext cx="2296606" cy="13779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536" tIns="118126" rIns="112536" bIns="118126" numCol="1" spcCol="1270" anchor="ctr" anchorCtr="0">
          <a:noAutofit/>
        </a:bodyPr>
        <a:lstStyle/>
        <a:p>
          <a:pPr marL="0" lvl="0" indent="0" algn="ctr" defTabSz="533400">
            <a:lnSpc>
              <a:spcPct val="90000"/>
            </a:lnSpc>
            <a:spcBef>
              <a:spcPct val="0"/>
            </a:spcBef>
            <a:spcAft>
              <a:spcPct val="35000"/>
            </a:spcAft>
            <a:buNone/>
          </a:pPr>
          <a:r>
            <a:rPr lang="en-US" sz="1200" kern="1200"/>
            <a:t>This is the loss function used when the target classes are integers; it measures the difference between the predicted probabilities and the actual class distribution.</a:t>
          </a:r>
        </a:p>
      </dsp:txBody>
      <dsp:txXfrm>
        <a:off x="3579" y="2265673"/>
        <a:ext cx="2296606" cy="1377963"/>
      </dsp:txXfrm>
    </dsp:sp>
    <dsp:sp modelId="{4760F3AA-91D9-4AE6-91F0-8030311B67B2}">
      <dsp:nvSpPr>
        <dsp:cNvPr id="0" name=""/>
        <dsp:cNvSpPr/>
      </dsp:nvSpPr>
      <dsp:spPr>
        <a:xfrm>
          <a:off x="1151883" y="3641836"/>
          <a:ext cx="2824825" cy="497619"/>
        </a:xfrm>
        <a:custGeom>
          <a:avLst/>
          <a:gdLst/>
          <a:ahLst/>
          <a:cxnLst/>
          <a:rect l="0" t="0" r="0" b="0"/>
          <a:pathLst>
            <a:path>
              <a:moveTo>
                <a:pt x="2824825" y="0"/>
              </a:moveTo>
              <a:lnTo>
                <a:pt x="2824825" y="265909"/>
              </a:lnTo>
              <a:lnTo>
                <a:pt x="0" y="265909"/>
              </a:lnTo>
              <a:lnTo>
                <a:pt x="0" y="497619"/>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92451" y="3888002"/>
        <a:ext cx="143689" cy="5287"/>
      </dsp:txXfrm>
    </dsp:sp>
    <dsp:sp modelId="{2BE8D7FA-E829-4BA5-B7BF-6EBA9F126606}">
      <dsp:nvSpPr>
        <dsp:cNvPr id="0" name=""/>
        <dsp:cNvSpPr/>
      </dsp:nvSpPr>
      <dsp:spPr>
        <a:xfrm>
          <a:off x="2828405" y="2265673"/>
          <a:ext cx="2296606" cy="13779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536" tIns="118126" rIns="112536" bIns="118126" numCol="1" spcCol="1270" anchor="ctr" anchorCtr="0">
          <a:noAutofit/>
        </a:bodyPr>
        <a:lstStyle/>
        <a:p>
          <a:pPr marL="0" lvl="0" indent="0" algn="ctr" defTabSz="533400">
            <a:lnSpc>
              <a:spcPct val="90000"/>
            </a:lnSpc>
            <a:spcBef>
              <a:spcPct val="0"/>
            </a:spcBef>
            <a:spcAft>
              <a:spcPct val="35000"/>
            </a:spcAft>
            <a:buNone/>
          </a:pPr>
          <a:r>
            <a:rPr lang="en-US" sz="1200" b="1" kern="1200"/>
            <a:t>Early Stopping Callback:</a:t>
          </a:r>
          <a:endParaRPr lang="en-US" sz="1200" kern="1200"/>
        </a:p>
      </dsp:txBody>
      <dsp:txXfrm>
        <a:off x="2828405" y="2265673"/>
        <a:ext cx="2296606" cy="1377963"/>
      </dsp:txXfrm>
    </dsp:sp>
    <dsp:sp modelId="{B7B52C32-71D8-4BCF-8709-B0A6077C3F73}">
      <dsp:nvSpPr>
        <dsp:cNvPr id="0" name=""/>
        <dsp:cNvSpPr/>
      </dsp:nvSpPr>
      <dsp:spPr>
        <a:xfrm>
          <a:off x="2298386" y="4815118"/>
          <a:ext cx="497619" cy="91440"/>
        </a:xfrm>
        <a:custGeom>
          <a:avLst/>
          <a:gdLst/>
          <a:ahLst/>
          <a:cxnLst/>
          <a:rect l="0" t="0" r="0" b="0"/>
          <a:pathLst>
            <a:path>
              <a:moveTo>
                <a:pt x="0" y="45720"/>
              </a:moveTo>
              <a:lnTo>
                <a:pt x="497619"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33990" y="4858194"/>
        <a:ext cx="26410" cy="5287"/>
      </dsp:txXfrm>
    </dsp:sp>
    <dsp:sp modelId="{9558D060-F2C2-4D02-8BE5-D9725BA548EE}">
      <dsp:nvSpPr>
        <dsp:cNvPr id="0" name=""/>
        <dsp:cNvSpPr/>
      </dsp:nvSpPr>
      <dsp:spPr>
        <a:xfrm>
          <a:off x="3579" y="4171856"/>
          <a:ext cx="2296606" cy="13779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536" tIns="118126" rIns="112536" bIns="118126" numCol="1" spcCol="1270" anchor="ctr" anchorCtr="0">
          <a:noAutofit/>
        </a:bodyPr>
        <a:lstStyle/>
        <a:p>
          <a:pPr marL="0" lvl="0" indent="0" algn="ctr" defTabSz="533400">
            <a:lnSpc>
              <a:spcPct val="90000"/>
            </a:lnSpc>
            <a:spcBef>
              <a:spcPct val="0"/>
            </a:spcBef>
            <a:spcAft>
              <a:spcPct val="35000"/>
            </a:spcAft>
            <a:buNone/>
          </a:pPr>
          <a:r>
            <a:rPr lang="en-US" sz="1200" kern="1200"/>
            <a:t>This callback monitors the validation loss ('val_loss'), and it will stop the training if the validation loss doesn't improve for 3 epochs (patience=3). After training is stopped, it restores the model weights from the epoch with the lowest validation loss (restore_best_weights=True).</a:t>
          </a:r>
        </a:p>
      </dsp:txBody>
      <dsp:txXfrm>
        <a:off x="3579" y="4171856"/>
        <a:ext cx="2296606" cy="1377963"/>
      </dsp:txXfrm>
    </dsp:sp>
    <dsp:sp modelId="{8C9650DC-5004-4EC0-B7E4-DD7752350CAC}">
      <dsp:nvSpPr>
        <dsp:cNvPr id="0" name=""/>
        <dsp:cNvSpPr/>
      </dsp:nvSpPr>
      <dsp:spPr>
        <a:xfrm>
          <a:off x="2828405" y="4171856"/>
          <a:ext cx="2296606" cy="13779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536" tIns="118126" rIns="112536" bIns="118126" numCol="1" spcCol="1270" anchor="ctr" anchorCtr="0">
          <a:noAutofit/>
        </a:bodyPr>
        <a:lstStyle/>
        <a:p>
          <a:pPr marL="0" lvl="0" indent="0" algn="ctr" defTabSz="533400">
            <a:lnSpc>
              <a:spcPct val="90000"/>
            </a:lnSpc>
            <a:spcBef>
              <a:spcPct val="0"/>
            </a:spcBef>
            <a:spcAft>
              <a:spcPct val="35000"/>
            </a:spcAft>
            <a:buNone/>
          </a:pPr>
          <a:r>
            <a:rPr lang="en-US" sz="1200" b="1" kern="1200"/>
            <a:t>Epochs:20</a:t>
          </a:r>
          <a:endParaRPr lang="en-US" sz="1200" kern="1200"/>
        </a:p>
      </dsp:txBody>
      <dsp:txXfrm>
        <a:off x="2828405" y="4171856"/>
        <a:ext cx="2296606" cy="137796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D0C7E8-5F87-46D3-8E4B-A3560383D718}" type="datetimeFigureOut">
              <a:rPr lang="en-US" smtClean="0"/>
              <a:t>4/23/2024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9246ED-E763-4386-976E-2CDED3FC1AB0}" type="slidenum">
              <a:rPr lang="en-US" smtClean="0"/>
              <a:t>‹#›</a:t>
            </a:fld>
            <a:endParaRPr lang="en-US"/>
          </a:p>
        </p:txBody>
      </p:sp>
    </p:spTree>
    <p:extLst>
      <p:ext uri="{BB962C8B-B14F-4D97-AF65-F5344CB8AC3E}">
        <p14:creationId xmlns:p14="http://schemas.microsoft.com/office/powerpoint/2010/main" val="2828950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C9E874A-94D5-469B-8B7F-3171A2945A99}" type="datetime1">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68088F-4391-4CB3-921F-9584C7AE5BCA}" type="slidenum">
              <a:rPr lang="en-US" smtClean="0"/>
              <a:t>‹#›</a:t>
            </a:fld>
            <a:endParaRPr lang="en-US"/>
          </a:p>
        </p:txBody>
      </p:sp>
    </p:spTree>
    <p:extLst>
      <p:ext uri="{BB962C8B-B14F-4D97-AF65-F5344CB8AC3E}">
        <p14:creationId xmlns:p14="http://schemas.microsoft.com/office/powerpoint/2010/main" val="1094664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A79E9B-6627-4382-B561-CE4B3E7B532F}" type="datetime1">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68088F-4391-4CB3-921F-9584C7AE5BCA}" type="slidenum">
              <a:rPr lang="en-US" smtClean="0"/>
              <a:t>‹#›</a:t>
            </a:fld>
            <a:endParaRPr lang="en-US"/>
          </a:p>
        </p:txBody>
      </p:sp>
    </p:spTree>
    <p:extLst>
      <p:ext uri="{BB962C8B-B14F-4D97-AF65-F5344CB8AC3E}">
        <p14:creationId xmlns:p14="http://schemas.microsoft.com/office/powerpoint/2010/main" val="517799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50CC64-A715-424A-B290-93D1D1395AA1}" type="datetime1">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68088F-4391-4CB3-921F-9584C7AE5BCA}" type="slidenum">
              <a:rPr lang="en-US" smtClean="0"/>
              <a:t>‹#›</a:t>
            </a:fld>
            <a:endParaRPr lang="en-US"/>
          </a:p>
        </p:txBody>
      </p:sp>
    </p:spTree>
    <p:extLst>
      <p:ext uri="{BB962C8B-B14F-4D97-AF65-F5344CB8AC3E}">
        <p14:creationId xmlns:p14="http://schemas.microsoft.com/office/powerpoint/2010/main" val="2592426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7B3C12-CA99-4381-AA03-0D8EB63E4A34}" type="datetime1">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68088F-4391-4CB3-921F-9584C7AE5BCA}" type="slidenum">
              <a:rPr lang="en-US" smtClean="0"/>
              <a:t>‹#›</a:t>
            </a:fld>
            <a:endParaRPr lang="en-US"/>
          </a:p>
        </p:txBody>
      </p:sp>
    </p:spTree>
    <p:extLst>
      <p:ext uri="{BB962C8B-B14F-4D97-AF65-F5344CB8AC3E}">
        <p14:creationId xmlns:p14="http://schemas.microsoft.com/office/powerpoint/2010/main" val="1247283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109B1A-FE09-4DCD-8F61-E219DEEBF1A1}" type="datetime1">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68088F-4391-4CB3-921F-9584C7AE5BCA}" type="slidenum">
              <a:rPr lang="en-US" smtClean="0"/>
              <a:t>‹#›</a:t>
            </a:fld>
            <a:endParaRPr lang="en-US"/>
          </a:p>
        </p:txBody>
      </p:sp>
    </p:spTree>
    <p:extLst>
      <p:ext uri="{BB962C8B-B14F-4D97-AF65-F5344CB8AC3E}">
        <p14:creationId xmlns:p14="http://schemas.microsoft.com/office/powerpoint/2010/main" val="4609588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B11C2D-5132-4086-AA01-0A064F6DC8BD}" type="datetime1">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68088F-4391-4CB3-921F-9584C7AE5BCA}" type="slidenum">
              <a:rPr lang="en-US" smtClean="0"/>
              <a:t>‹#›</a:t>
            </a:fld>
            <a:endParaRPr lang="en-US"/>
          </a:p>
        </p:txBody>
      </p:sp>
    </p:spTree>
    <p:extLst>
      <p:ext uri="{BB962C8B-B14F-4D97-AF65-F5344CB8AC3E}">
        <p14:creationId xmlns:p14="http://schemas.microsoft.com/office/powerpoint/2010/main" val="1023305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4EBD94D-E197-46E7-BB9E-18233967F17F}" type="datetime1">
              <a:rPr lang="en-US" smtClean="0"/>
              <a:t>4/23/2024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68088F-4391-4CB3-921F-9584C7AE5BCA}" type="slidenum">
              <a:rPr lang="en-US" smtClean="0"/>
              <a:t>‹#›</a:t>
            </a:fld>
            <a:endParaRPr lang="en-US"/>
          </a:p>
        </p:txBody>
      </p:sp>
    </p:spTree>
    <p:extLst>
      <p:ext uri="{BB962C8B-B14F-4D97-AF65-F5344CB8AC3E}">
        <p14:creationId xmlns:p14="http://schemas.microsoft.com/office/powerpoint/2010/main" val="834158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CF1D249-B17A-46EE-8606-5D43666E4D7A}" type="datetime1">
              <a:rPr lang="en-US" smtClean="0"/>
              <a:t>4/23/2024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68088F-4391-4CB3-921F-9584C7AE5BCA}" type="slidenum">
              <a:rPr lang="en-US" smtClean="0"/>
              <a:t>‹#›</a:t>
            </a:fld>
            <a:endParaRPr lang="en-US"/>
          </a:p>
        </p:txBody>
      </p:sp>
    </p:spTree>
    <p:extLst>
      <p:ext uri="{BB962C8B-B14F-4D97-AF65-F5344CB8AC3E}">
        <p14:creationId xmlns:p14="http://schemas.microsoft.com/office/powerpoint/2010/main" val="279730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0A2218-3FCB-4C73-AB7C-2C3FCF9658E0}" type="datetime1">
              <a:rPr lang="en-US" smtClean="0"/>
              <a:t>4/23/2024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68088F-4391-4CB3-921F-9584C7AE5BCA}" type="slidenum">
              <a:rPr lang="en-US" smtClean="0"/>
              <a:t>‹#›</a:t>
            </a:fld>
            <a:endParaRPr lang="en-US"/>
          </a:p>
        </p:txBody>
      </p:sp>
    </p:spTree>
    <p:extLst>
      <p:ext uri="{BB962C8B-B14F-4D97-AF65-F5344CB8AC3E}">
        <p14:creationId xmlns:p14="http://schemas.microsoft.com/office/powerpoint/2010/main" val="2880441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A38133-58ED-4EF2-8D65-2BD98ABCA5C1}" type="datetime1">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68088F-4391-4CB3-921F-9584C7AE5BCA}" type="slidenum">
              <a:rPr lang="en-US" smtClean="0"/>
              <a:t>‹#›</a:t>
            </a:fld>
            <a:endParaRPr lang="en-US"/>
          </a:p>
        </p:txBody>
      </p:sp>
    </p:spTree>
    <p:extLst>
      <p:ext uri="{BB962C8B-B14F-4D97-AF65-F5344CB8AC3E}">
        <p14:creationId xmlns:p14="http://schemas.microsoft.com/office/powerpoint/2010/main" val="2767602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D51811D-3F28-490F-A020-E04AAA2BEAC6}" type="datetime1">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68088F-4391-4CB3-921F-9584C7AE5BCA}" type="slidenum">
              <a:rPr lang="en-US" smtClean="0"/>
              <a:t>‹#›</a:t>
            </a:fld>
            <a:endParaRPr lang="en-US"/>
          </a:p>
        </p:txBody>
      </p:sp>
    </p:spTree>
    <p:extLst>
      <p:ext uri="{BB962C8B-B14F-4D97-AF65-F5344CB8AC3E}">
        <p14:creationId xmlns:p14="http://schemas.microsoft.com/office/powerpoint/2010/main" val="3741892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184747-309A-4D33-A672-1FC76D1AFF72}" type="datetime1">
              <a:rPr lang="en-US" smtClean="0"/>
              <a:t>4/23/2024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68088F-4391-4CB3-921F-9584C7AE5BCA}" type="slidenum">
              <a:rPr lang="en-US" smtClean="0"/>
              <a:t>‹#›</a:t>
            </a:fld>
            <a:endParaRPr lang="en-US"/>
          </a:p>
        </p:txBody>
      </p:sp>
    </p:spTree>
    <p:extLst>
      <p:ext uri="{BB962C8B-B14F-4D97-AF65-F5344CB8AC3E}">
        <p14:creationId xmlns:p14="http://schemas.microsoft.com/office/powerpoint/2010/main" val="6571962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kismiskorada/AD-CNN" TargetMode="External"/><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publicdomainpictures.net/view-image.php?image=372748&amp;picture=att-leva-med-demens"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2F44E-F393-E212-C849-AEB8F037921C}"/>
              </a:ext>
            </a:extLst>
          </p:cNvPr>
          <p:cNvSpPr>
            <a:spLocks noGrp="1"/>
          </p:cNvSpPr>
          <p:nvPr>
            <p:ph type="ctrTitle"/>
          </p:nvPr>
        </p:nvSpPr>
        <p:spPr>
          <a:xfrm>
            <a:off x="78658" y="616226"/>
            <a:ext cx="12015020" cy="1701041"/>
          </a:xfrm>
        </p:spPr>
        <p:txBody>
          <a:bodyPr>
            <a:normAutofit fontScale="90000"/>
          </a:bodyPr>
          <a:lstStyle/>
          <a:p>
            <a:r>
              <a:rPr lang="en-CA" b="1" dirty="0">
                <a:solidFill>
                  <a:srgbClr val="002060"/>
                </a:solidFill>
              </a:rPr>
              <a:t>PREDICTION OF ALZHEIMERS DISEASE AND IT’S SEVERITY</a:t>
            </a:r>
            <a:endParaRPr lang="en-US" b="1" dirty="0">
              <a:solidFill>
                <a:srgbClr val="002060"/>
              </a:solidFill>
            </a:endParaRPr>
          </a:p>
        </p:txBody>
      </p:sp>
      <p:sp>
        <p:nvSpPr>
          <p:cNvPr id="3" name="Subtitle 2">
            <a:extLst>
              <a:ext uri="{FF2B5EF4-FFF2-40B4-BE49-F238E27FC236}">
                <a16:creationId xmlns:a16="http://schemas.microsoft.com/office/drawing/2014/main" id="{DB80954E-29A3-083D-0A94-74DC78D8D7AE}"/>
              </a:ext>
            </a:extLst>
          </p:cNvPr>
          <p:cNvSpPr>
            <a:spLocks noGrp="1"/>
          </p:cNvSpPr>
          <p:nvPr>
            <p:ph type="subTitle" idx="1"/>
          </p:nvPr>
        </p:nvSpPr>
        <p:spPr>
          <a:xfrm>
            <a:off x="2975006" y="2397760"/>
            <a:ext cx="6381135" cy="935501"/>
          </a:xfrm>
        </p:spPr>
        <p:txBody>
          <a:bodyPr>
            <a:normAutofit/>
          </a:bodyPr>
          <a:lstStyle/>
          <a:p>
            <a:r>
              <a:rPr lang="en-CA" dirty="0"/>
              <a:t>A MULTICLASS-CLASSIFICATION PROBLEM</a:t>
            </a:r>
          </a:p>
          <a:p>
            <a:r>
              <a:rPr lang="en-CA" dirty="0"/>
              <a:t>-</a:t>
            </a:r>
            <a:r>
              <a:rPr lang="en-CA" sz="1600" dirty="0">
                <a:solidFill>
                  <a:schemeClr val="accent1">
                    <a:lumMod val="75000"/>
                  </a:schemeClr>
                </a:solidFill>
              </a:rPr>
              <a:t>KUSUMA KORADA</a:t>
            </a:r>
            <a:r>
              <a:rPr lang="en-CA" sz="1600" dirty="0"/>
              <a:t>.</a:t>
            </a:r>
          </a:p>
          <a:p>
            <a:endParaRPr lang="en-US" dirty="0"/>
          </a:p>
        </p:txBody>
      </p:sp>
      <p:pic>
        <p:nvPicPr>
          <p:cNvPr id="1028" name="Picture 4" descr="Research Alzheimers GIF by MIT">
            <a:extLst>
              <a:ext uri="{FF2B5EF4-FFF2-40B4-BE49-F238E27FC236}">
                <a16:creationId xmlns:a16="http://schemas.microsoft.com/office/drawing/2014/main" id="{B463A662-85AD-FA48-4F9E-ABBF1ED9AF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083843"/>
            <a:ext cx="12192000" cy="2571750"/>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9">
            <a:extLst>
              <a:ext uri="{FF2B5EF4-FFF2-40B4-BE49-F238E27FC236}">
                <a16:creationId xmlns:a16="http://schemas.microsoft.com/office/drawing/2014/main" id="{EBB4CD77-6194-2DC7-3C1C-52C22D2D8518}"/>
              </a:ext>
            </a:extLst>
          </p:cNvPr>
          <p:cNvSpPr>
            <a:spLocks noGrp="1"/>
          </p:cNvSpPr>
          <p:nvPr>
            <p:ph type="sldNum" sz="quarter" idx="12"/>
          </p:nvPr>
        </p:nvSpPr>
        <p:spPr/>
        <p:txBody>
          <a:bodyPr/>
          <a:lstStyle/>
          <a:p>
            <a:fld id="{3568088F-4391-4CB3-921F-9584C7AE5BCA}" type="slidenum">
              <a:rPr lang="en-US" smtClean="0"/>
              <a:t>1</a:t>
            </a:fld>
            <a:endParaRPr lang="en-US"/>
          </a:p>
        </p:txBody>
      </p:sp>
      <p:sp>
        <p:nvSpPr>
          <p:cNvPr id="4" name="TextBox 3">
            <a:extLst>
              <a:ext uri="{FF2B5EF4-FFF2-40B4-BE49-F238E27FC236}">
                <a16:creationId xmlns:a16="http://schemas.microsoft.com/office/drawing/2014/main" id="{922AB7BE-39DD-6079-5A14-26595B2FD350}"/>
              </a:ext>
            </a:extLst>
          </p:cNvPr>
          <p:cNvSpPr txBox="1"/>
          <p:nvPr/>
        </p:nvSpPr>
        <p:spPr>
          <a:xfrm>
            <a:off x="3431459" y="3748798"/>
            <a:ext cx="6381135" cy="369332"/>
          </a:xfrm>
          <a:prstGeom prst="rect">
            <a:avLst/>
          </a:prstGeom>
          <a:noFill/>
        </p:spPr>
        <p:txBody>
          <a:bodyPr wrap="square" rtlCol="0">
            <a:spAutoFit/>
          </a:bodyPr>
          <a:lstStyle/>
          <a:p>
            <a:r>
              <a:rPr lang="en-US" dirty="0" err="1"/>
              <a:t>GITHUB:</a:t>
            </a:r>
            <a:r>
              <a:rPr lang="en-US" dirty="0" err="1">
                <a:hlinkClick r:id="rId3"/>
              </a:rPr>
              <a:t>https</a:t>
            </a:r>
            <a:r>
              <a:rPr lang="en-US" dirty="0">
                <a:hlinkClick r:id="rId3"/>
              </a:rPr>
              <a:t>://github.com/</a:t>
            </a:r>
            <a:r>
              <a:rPr lang="en-US" dirty="0" err="1">
                <a:hlinkClick r:id="rId3"/>
              </a:rPr>
              <a:t>kismiskorada</a:t>
            </a:r>
            <a:r>
              <a:rPr lang="en-US" dirty="0">
                <a:hlinkClick r:id="rId3"/>
              </a:rPr>
              <a:t>/AD-CNN</a:t>
            </a:r>
            <a:endParaRPr lang="en-US" dirty="0"/>
          </a:p>
        </p:txBody>
      </p:sp>
    </p:spTree>
    <p:extLst>
      <p:ext uri="{BB962C8B-B14F-4D97-AF65-F5344CB8AC3E}">
        <p14:creationId xmlns:p14="http://schemas.microsoft.com/office/powerpoint/2010/main" val="3387173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E077F8-846D-2EB4-9A45-7B3433F65FE7}"/>
              </a:ext>
            </a:extLst>
          </p:cNvPr>
          <p:cNvPicPr>
            <a:picLocks noChangeAspect="1"/>
          </p:cNvPicPr>
          <p:nvPr/>
        </p:nvPicPr>
        <p:blipFill rotWithShape="1">
          <a:blip r:embed="rId2"/>
          <a:srcRect r="14426" b="2"/>
          <a:stretch/>
        </p:blipFill>
        <p:spPr>
          <a:xfrm>
            <a:off x="-9886" y="10"/>
            <a:ext cx="7572605" cy="6857990"/>
          </a:xfrm>
          <a:prstGeom prst="rect">
            <a:avLst/>
          </a:prstGeom>
        </p:spPr>
      </p:pic>
      <p:cxnSp>
        <p:nvCxnSpPr>
          <p:cNvPr id="17" name="Straight Connector 16">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0FF3E26-6724-9AD4-6A33-5E492C2FB749}"/>
              </a:ext>
            </a:extLst>
          </p:cNvPr>
          <p:cNvSpPr txBox="1"/>
          <p:nvPr/>
        </p:nvSpPr>
        <p:spPr>
          <a:xfrm>
            <a:off x="8153400" y="871146"/>
            <a:ext cx="3434180" cy="5271237"/>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2000" dirty="0"/>
              <a:t>1. CLAHE (Contrast Limited Adaptive Histogram Equalization) method for improving the visibility of features in images that have varying lighting conditions.</a:t>
            </a:r>
          </a:p>
          <a:p>
            <a:pPr indent="-228600" defTabSz="914400">
              <a:lnSpc>
                <a:spcPct val="90000"/>
              </a:lnSpc>
              <a:spcAft>
                <a:spcPts val="600"/>
              </a:spcAft>
              <a:buFont typeface="Arial" panose="020B0604020202020204" pitchFamily="34" charset="0"/>
              <a:buChar char="•"/>
            </a:pPr>
            <a:endParaRPr lang="en-US" sz="2000" dirty="0"/>
          </a:p>
          <a:p>
            <a:pPr indent="-228600" defTabSz="914400">
              <a:lnSpc>
                <a:spcPct val="90000"/>
              </a:lnSpc>
              <a:spcAft>
                <a:spcPts val="600"/>
              </a:spcAft>
              <a:buFont typeface="Arial" panose="020B0604020202020204" pitchFamily="34" charset="0"/>
              <a:buChar char="•"/>
            </a:pPr>
            <a:r>
              <a:rPr lang="en-US" sz="2000" dirty="0"/>
              <a:t>2.Reduces noise using Gaussian Blur filtering.</a:t>
            </a:r>
          </a:p>
          <a:p>
            <a:pPr indent="-228600" defTabSz="914400">
              <a:lnSpc>
                <a:spcPct val="90000"/>
              </a:lnSpc>
              <a:spcAft>
                <a:spcPts val="600"/>
              </a:spcAft>
              <a:buFont typeface="Arial" panose="020B0604020202020204" pitchFamily="34" charset="0"/>
              <a:buChar char="•"/>
            </a:pPr>
            <a:endParaRPr lang="en-US" sz="2000" dirty="0"/>
          </a:p>
          <a:p>
            <a:pPr indent="-228600" defTabSz="914400">
              <a:lnSpc>
                <a:spcPct val="90000"/>
              </a:lnSpc>
              <a:spcAft>
                <a:spcPts val="600"/>
              </a:spcAft>
              <a:buFont typeface="Arial" panose="020B0604020202020204" pitchFamily="34" charset="0"/>
              <a:buChar char="•"/>
            </a:pPr>
            <a:r>
              <a:rPr lang="en-US" sz="2000" dirty="0"/>
              <a:t>3. Canny edge detector for detection of a wide range of edges in images and is used to delineate boundaries of objects within the image.</a:t>
            </a:r>
          </a:p>
        </p:txBody>
      </p:sp>
      <p:sp>
        <p:nvSpPr>
          <p:cNvPr id="2" name="Slide Number Placeholder 1">
            <a:extLst>
              <a:ext uri="{FF2B5EF4-FFF2-40B4-BE49-F238E27FC236}">
                <a16:creationId xmlns:a16="http://schemas.microsoft.com/office/drawing/2014/main" id="{AC1F1334-D266-9D0A-8B2B-ED1DBEE08B2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defRPr/>
            </a:pPr>
            <a:fld id="{3568088F-4391-4CB3-921F-9584C7AE5BCA}" type="slidenum">
              <a:rPr lang="en-US">
                <a:solidFill>
                  <a:prstClr val="black">
                    <a:tint val="75000"/>
                  </a:prstClr>
                </a:solidFill>
                <a:latin typeface="Calibri" panose="020F0502020204030204"/>
              </a:rPr>
              <a:pPr defTabSz="914400">
                <a:spcAft>
                  <a:spcPts val="600"/>
                </a:spcAft>
                <a:defRPr/>
              </a:pPr>
              <a:t>10</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15159958"/>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76C72D4-27FF-5651-FB4F-D18C85FF59A6}"/>
              </a:ext>
            </a:extLst>
          </p:cNvPr>
          <p:cNvPicPr>
            <a:picLocks noChangeAspect="1"/>
          </p:cNvPicPr>
          <p:nvPr/>
        </p:nvPicPr>
        <p:blipFill>
          <a:blip r:embed="rId2"/>
          <a:stretch>
            <a:fillRect/>
          </a:stretch>
        </p:blipFill>
        <p:spPr>
          <a:xfrm>
            <a:off x="457202" y="451546"/>
            <a:ext cx="5426764" cy="2645546"/>
          </a:xfrm>
          <a:prstGeom prst="rect">
            <a:avLst/>
          </a:prstGeom>
        </p:spPr>
      </p:pic>
      <p:pic>
        <p:nvPicPr>
          <p:cNvPr id="6" name="Picture 5">
            <a:extLst>
              <a:ext uri="{FF2B5EF4-FFF2-40B4-BE49-F238E27FC236}">
                <a16:creationId xmlns:a16="http://schemas.microsoft.com/office/drawing/2014/main" id="{FA8A9A69-9BAD-A4DB-6681-F2B31F6BE398}"/>
              </a:ext>
            </a:extLst>
          </p:cNvPr>
          <p:cNvPicPr>
            <a:picLocks noChangeAspect="1"/>
          </p:cNvPicPr>
          <p:nvPr/>
        </p:nvPicPr>
        <p:blipFill>
          <a:blip r:embed="rId3"/>
          <a:stretch>
            <a:fillRect/>
          </a:stretch>
        </p:blipFill>
        <p:spPr>
          <a:xfrm>
            <a:off x="457201" y="3688603"/>
            <a:ext cx="5426764" cy="2645546"/>
          </a:xfrm>
          <a:prstGeom prst="rect">
            <a:avLst/>
          </a:prstGeom>
        </p:spPr>
      </p:pic>
      <p:sp>
        <p:nvSpPr>
          <p:cNvPr id="44" name="Rectangle 43">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AD6DA614-89BE-E98A-92D2-777408F1F2D6}"/>
              </a:ext>
            </a:extLst>
          </p:cNvPr>
          <p:cNvSpPr>
            <a:spLocks noGrp="1"/>
          </p:cNvSpPr>
          <p:nvPr>
            <p:ph type="sldNum" sz="quarter" idx="12"/>
          </p:nvPr>
        </p:nvSpPr>
        <p:spPr>
          <a:xfrm>
            <a:off x="8610600" y="6356350"/>
            <a:ext cx="2743200" cy="365125"/>
          </a:xfrm>
        </p:spPr>
        <p:txBody>
          <a:bodyPr>
            <a:normAutofit/>
          </a:bodyPr>
          <a:lstStyle/>
          <a:p>
            <a:pPr>
              <a:spcAft>
                <a:spcPts val="600"/>
              </a:spcAft>
            </a:pPr>
            <a:fld id="{3568088F-4391-4CB3-921F-9584C7AE5BCA}" type="slidenum">
              <a:rPr lang="en-US" smtClean="0"/>
              <a:pPr>
                <a:spcAft>
                  <a:spcPts val="600"/>
                </a:spcAft>
              </a:pPr>
              <a:t>11</a:t>
            </a:fld>
            <a:endParaRPr lang="en-US"/>
          </a:p>
        </p:txBody>
      </p:sp>
      <p:pic>
        <p:nvPicPr>
          <p:cNvPr id="4" name="Picture 3">
            <a:extLst>
              <a:ext uri="{FF2B5EF4-FFF2-40B4-BE49-F238E27FC236}">
                <a16:creationId xmlns:a16="http://schemas.microsoft.com/office/drawing/2014/main" id="{38461F5D-B83F-84B1-ACDD-9D33442F284E}"/>
              </a:ext>
            </a:extLst>
          </p:cNvPr>
          <p:cNvPicPr>
            <a:picLocks noChangeAspect="1"/>
          </p:cNvPicPr>
          <p:nvPr/>
        </p:nvPicPr>
        <p:blipFill>
          <a:blip r:embed="rId4"/>
          <a:stretch>
            <a:fillRect/>
          </a:stretch>
        </p:blipFill>
        <p:spPr>
          <a:xfrm>
            <a:off x="6308034" y="2027138"/>
            <a:ext cx="5426764" cy="2659114"/>
          </a:xfrm>
          <a:prstGeom prst="rect">
            <a:avLst/>
          </a:prstGeom>
        </p:spPr>
      </p:pic>
    </p:spTree>
    <p:extLst>
      <p:ext uri="{BB962C8B-B14F-4D97-AF65-F5344CB8AC3E}">
        <p14:creationId xmlns:p14="http://schemas.microsoft.com/office/powerpoint/2010/main" val="522976727"/>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469953-DE60-E2D3-E070-08B0F5175E37}"/>
              </a:ext>
            </a:extLst>
          </p:cNvPr>
          <p:cNvSpPr>
            <a:spLocks noGrp="1"/>
          </p:cNvSpPr>
          <p:nvPr>
            <p:ph type="sldNum" sz="quarter" idx="12"/>
          </p:nvPr>
        </p:nvSpPr>
        <p:spPr/>
        <p:txBody>
          <a:bodyPr/>
          <a:lstStyle/>
          <a:p>
            <a:fld id="{3568088F-4391-4CB3-921F-9584C7AE5BCA}" type="slidenum">
              <a:rPr lang="en-US" smtClean="0"/>
              <a:t>12</a:t>
            </a:fld>
            <a:endParaRPr lang="en-US"/>
          </a:p>
        </p:txBody>
      </p:sp>
      <p:pic>
        <p:nvPicPr>
          <p:cNvPr id="4" name="Picture 3">
            <a:extLst>
              <a:ext uri="{FF2B5EF4-FFF2-40B4-BE49-F238E27FC236}">
                <a16:creationId xmlns:a16="http://schemas.microsoft.com/office/drawing/2014/main" id="{1A8B38AA-785F-2632-15D9-1FAFE57CB8C5}"/>
              </a:ext>
            </a:extLst>
          </p:cNvPr>
          <p:cNvPicPr>
            <a:picLocks noChangeAspect="1"/>
          </p:cNvPicPr>
          <p:nvPr/>
        </p:nvPicPr>
        <p:blipFill>
          <a:blip r:embed="rId2"/>
          <a:stretch>
            <a:fillRect/>
          </a:stretch>
        </p:blipFill>
        <p:spPr>
          <a:xfrm>
            <a:off x="1592714" y="306873"/>
            <a:ext cx="9364382" cy="5906324"/>
          </a:xfrm>
          <a:prstGeom prst="rect">
            <a:avLst/>
          </a:prstGeom>
        </p:spPr>
      </p:pic>
    </p:spTree>
    <p:extLst>
      <p:ext uri="{BB962C8B-B14F-4D97-AF65-F5344CB8AC3E}">
        <p14:creationId xmlns:p14="http://schemas.microsoft.com/office/powerpoint/2010/main" val="2729375350"/>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7" name="Graphic 6" descr="Database">
            <a:extLst>
              <a:ext uri="{FF2B5EF4-FFF2-40B4-BE49-F238E27FC236}">
                <a16:creationId xmlns:a16="http://schemas.microsoft.com/office/drawing/2014/main" id="{5C64226E-02F9-2A77-29FC-F6F8C24177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46" y="595726"/>
            <a:ext cx="5666547" cy="5666547"/>
          </a:xfrm>
          <a:prstGeom prst="rect">
            <a:avLst/>
          </a:prstGeom>
        </p:spPr>
      </p:pic>
      <p:cxnSp>
        <p:nvCxnSpPr>
          <p:cNvPr id="25" name="Straight Connector 24">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C8C92F9-C8CB-7E54-346F-2FDF01D4D525}"/>
              </a:ext>
            </a:extLst>
          </p:cNvPr>
          <p:cNvSpPr txBox="1"/>
          <p:nvPr/>
        </p:nvSpPr>
        <p:spPr>
          <a:xfrm>
            <a:off x="6527800" y="1909192"/>
            <a:ext cx="4713997" cy="3647710"/>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2000" dirty="0">
                <a:solidFill>
                  <a:schemeClr val="bg1"/>
                </a:solidFill>
              </a:rPr>
              <a:t>Data Preparation</a:t>
            </a:r>
          </a:p>
          <a:p>
            <a:pPr indent="-228600" defTabSz="914400">
              <a:lnSpc>
                <a:spcPct val="90000"/>
              </a:lnSpc>
              <a:spcAft>
                <a:spcPts val="600"/>
              </a:spcAft>
              <a:buFont typeface="Arial" panose="020B0604020202020204" pitchFamily="34" charset="0"/>
              <a:buChar char="•"/>
            </a:pPr>
            <a:r>
              <a:rPr lang="en-US" sz="2000" dirty="0">
                <a:solidFill>
                  <a:schemeClr val="bg1"/>
                </a:solidFill>
              </a:rPr>
              <a:t>Label Encoding</a:t>
            </a:r>
          </a:p>
          <a:p>
            <a:pPr indent="-228600" defTabSz="914400">
              <a:lnSpc>
                <a:spcPct val="90000"/>
              </a:lnSpc>
              <a:spcAft>
                <a:spcPts val="600"/>
              </a:spcAft>
              <a:buFont typeface="Arial" panose="020B0604020202020204" pitchFamily="34" charset="0"/>
              <a:buChar char="•"/>
            </a:pPr>
            <a:r>
              <a:rPr lang="en-US" sz="2000" dirty="0">
                <a:solidFill>
                  <a:schemeClr val="bg1"/>
                </a:solidFill>
              </a:rPr>
              <a:t>Handling Class Imbalance</a:t>
            </a:r>
          </a:p>
          <a:p>
            <a:pPr indent="-228600" defTabSz="914400">
              <a:lnSpc>
                <a:spcPct val="90000"/>
              </a:lnSpc>
              <a:spcAft>
                <a:spcPts val="600"/>
              </a:spcAft>
              <a:buFont typeface="Arial" panose="020B0604020202020204" pitchFamily="34" charset="0"/>
              <a:buChar char="•"/>
            </a:pPr>
            <a:r>
              <a:rPr lang="en-US" sz="2000" dirty="0">
                <a:solidFill>
                  <a:schemeClr val="bg1"/>
                </a:solidFill>
              </a:rPr>
              <a:t>Data Splitting</a:t>
            </a:r>
          </a:p>
          <a:p>
            <a:pPr indent="-228600" defTabSz="914400">
              <a:lnSpc>
                <a:spcPct val="90000"/>
              </a:lnSpc>
              <a:spcAft>
                <a:spcPts val="600"/>
              </a:spcAft>
              <a:buFont typeface="Arial" panose="020B0604020202020204" pitchFamily="34" charset="0"/>
              <a:buChar char="•"/>
            </a:pPr>
            <a:r>
              <a:rPr lang="en-US" sz="2000" dirty="0">
                <a:solidFill>
                  <a:schemeClr val="bg1"/>
                </a:solidFill>
              </a:rPr>
              <a:t>Data Normalization</a:t>
            </a:r>
          </a:p>
        </p:txBody>
      </p:sp>
      <p:cxnSp>
        <p:nvCxnSpPr>
          <p:cNvPr id="27" name="Straight Connector 26">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94728241-C8F8-F0FE-5142-F76B7FF69241}"/>
              </a:ext>
            </a:extLst>
          </p:cNvPr>
          <p:cNvSpPr>
            <a:spLocks noGrp="1"/>
          </p:cNvSpPr>
          <p:nvPr>
            <p:ph type="sldNum" sz="quarter" idx="12"/>
          </p:nvPr>
        </p:nvSpPr>
        <p:spPr>
          <a:xfrm>
            <a:off x="838200" y="6356350"/>
            <a:ext cx="2050774" cy="365125"/>
          </a:xfrm>
        </p:spPr>
        <p:txBody>
          <a:bodyPr vert="horz" lIns="91440" tIns="45720" rIns="91440" bIns="45720" rtlCol="0" anchor="ctr">
            <a:normAutofit/>
          </a:bodyPr>
          <a:lstStyle/>
          <a:p>
            <a:pPr algn="l" defTabSz="914400">
              <a:spcAft>
                <a:spcPts val="600"/>
              </a:spcAft>
            </a:pPr>
            <a:fld id="{3568088F-4391-4CB3-921F-9584C7AE5BCA}" type="slidenum">
              <a:rPr lang="en-US">
                <a:solidFill>
                  <a:srgbClr val="FFFFFF"/>
                </a:solidFill>
              </a:rPr>
              <a:pPr algn="l" defTabSz="914400">
                <a:spcAft>
                  <a:spcPts val="600"/>
                </a:spcAft>
              </a:pPr>
              <a:t>13</a:t>
            </a:fld>
            <a:endParaRPr lang="en-US">
              <a:solidFill>
                <a:srgbClr val="FFFFFF"/>
              </a:solidFill>
            </a:endParaRPr>
          </a:p>
        </p:txBody>
      </p:sp>
    </p:spTree>
    <p:extLst>
      <p:ext uri="{BB962C8B-B14F-4D97-AF65-F5344CB8AC3E}">
        <p14:creationId xmlns:p14="http://schemas.microsoft.com/office/powerpoint/2010/main" val="884235235"/>
      </p:ext>
    </p:extLst>
  </p:cSld>
  <p:clrMapOvr>
    <a:masterClrMapping/>
  </p:clrMapOvr>
  <p:transition spd="slow">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D3C3DC-0549-1160-309B-9914D44B6186}"/>
              </a:ext>
            </a:extLst>
          </p:cNvPr>
          <p:cNvSpPr>
            <a:spLocks noGrp="1"/>
          </p:cNvSpPr>
          <p:nvPr>
            <p:ph type="sldNum" sz="quarter" idx="12"/>
          </p:nvPr>
        </p:nvSpPr>
        <p:spPr/>
        <p:txBody>
          <a:bodyPr/>
          <a:lstStyle/>
          <a:p>
            <a:fld id="{3568088F-4391-4CB3-921F-9584C7AE5BCA}" type="slidenum">
              <a:rPr lang="en-US" smtClean="0"/>
              <a:t>14</a:t>
            </a:fld>
            <a:endParaRPr lang="en-US"/>
          </a:p>
        </p:txBody>
      </p:sp>
      <p:sp>
        <p:nvSpPr>
          <p:cNvPr id="3" name="TextBox 2">
            <a:extLst>
              <a:ext uri="{FF2B5EF4-FFF2-40B4-BE49-F238E27FC236}">
                <a16:creationId xmlns:a16="http://schemas.microsoft.com/office/drawing/2014/main" id="{E7B1A68A-59C8-EF38-758A-C3EA3CD498C0}"/>
              </a:ext>
            </a:extLst>
          </p:cNvPr>
          <p:cNvSpPr txBox="1"/>
          <p:nvPr/>
        </p:nvSpPr>
        <p:spPr>
          <a:xfrm>
            <a:off x="616226" y="536713"/>
            <a:ext cx="10959548" cy="954107"/>
          </a:xfrm>
          <a:prstGeom prst="rect">
            <a:avLst/>
          </a:prstGeom>
          <a:noFill/>
        </p:spPr>
        <p:txBody>
          <a:bodyPr wrap="square" rtlCol="0">
            <a:spAutoFit/>
          </a:bodyPr>
          <a:lstStyle/>
          <a:p>
            <a:r>
              <a:rPr lang="en-US" sz="2000" b="1" dirty="0"/>
              <a:t>Data Preparation:</a:t>
            </a:r>
          </a:p>
          <a:p>
            <a:r>
              <a:rPr lang="en-US" dirty="0"/>
              <a:t>X and y arrays are created from a list of dictionaries containing image data (specifically, images that have been enhanced using the CLAHE algorithm) and labels, respectively.</a:t>
            </a:r>
          </a:p>
        </p:txBody>
      </p:sp>
      <p:pic>
        <p:nvPicPr>
          <p:cNvPr id="7" name="Picture 6">
            <a:extLst>
              <a:ext uri="{FF2B5EF4-FFF2-40B4-BE49-F238E27FC236}">
                <a16:creationId xmlns:a16="http://schemas.microsoft.com/office/drawing/2014/main" id="{498CF1BD-2F20-2DFF-307F-C84C582C0A1C}"/>
              </a:ext>
            </a:extLst>
          </p:cNvPr>
          <p:cNvPicPr>
            <a:picLocks noChangeAspect="1"/>
          </p:cNvPicPr>
          <p:nvPr/>
        </p:nvPicPr>
        <p:blipFill>
          <a:blip r:embed="rId2"/>
          <a:stretch>
            <a:fillRect/>
          </a:stretch>
        </p:blipFill>
        <p:spPr>
          <a:xfrm>
            <a:off x="616226" y="1460043"/>
            <a:ext cx="7259063" cy="1562318"/>
          </a:xfrm>
          <a:prstGeom prst="rect">
            <a:avLst/>
          </a:prstGeom>
        </p:spPr>
      </p:pic>
      <p:sp>
        <p:nvSpPr>
          <p:cNvPr id="8" name="TextBox 7">
            <a:extLst>
              <a:ext uri="{FF2B5EF4-FFF2-40B4-BE49-F238E27FC236}">
                <a16:creationId xmlns:a16="http://schemas.microsoft.com/office/drawing/2014/main" id="{65A8A264-69BE-C2ED-3457-250BF7858F69}"/>
              </a:ext>
            </a:extLst>
          </p:cNvPr>
          <p:cNvSpPr txBox="1"/>
          <p:nvPr/>
        </p:nvSpPr>
        <p:spPr>
          <a:xfrm>
            <a:off x="616226" y="3150704"/>
            <a:ext cx="10515600" cy="369332"/>
          </a:xfrm>
          <a:prstGeom prst="rect">
            <a:avLst/>
          </a:prstGeom>
          <a:noFill/>
        </p:spPr>
        <p:txBody>
          <a:bodyPr wrap="square" rtlCol="0">
            <a:spAutoFit/>
          </a:bodyPr>
          <a:lstStyle/>
          <a:p>
            <a:r>
              <a:rPr lang="en-US" dirty="0"/>
              <a:t>The dimensions of the images (</a:t>
            </a:r>
            <a:r>
              <a:rPr lang="en-US" dirty="0" err="1"/>
              <a:t>img_height</a:t>
            </a:r>
            <a:r>
              <a:rPr lang="en-US" dirty="0"/>
              <a:t>, </a:t>
            </a:r>
            <a:r>
              <a:rPr lang="en-US" dirty="0" err="1"/>
              <a:t>img_width</a:t>
            </a:r>
            <a:r>
              <a:rPr lang="en-US" dirty="0"/>
              <a:t>) based on the shape of the first image in the dataset.</a:t>
            </a:r>
          </a:p>
        </p:txBody>
      </p:sp>
      <p:sp>
        <p:nvSpPr>
          <p:cNvPr id="9" name="Rectangle 3">
            <a:extLst>
              <a:ext uri="{FF2B5EF4-FFF2-40B4-BE49-F238E27FC236}">
                <a16:creationId xmlns:a16="http://schemas.microsoft.com/office/drawing/2014/main" id="{72124DFE-DA8A-20BF-7118-88F2B00FBFEA}"/>
              </a:ext>
            </a:extLst>
          </p:cNvPr>
          <p:cNvSpPr>
            <a:spLocks noChangeArrowheads="1"/>
          </p:cNvSpPr>
          <p:nvPr/>
        </p:nvSpPr>
        <p:spPr bwMode="auto">
          <a:xfrm>
            <a:off x="0" y="0"/>
            <a:ext cx="1219200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ECECEC"/>
                </a:solidFill>
                <a:effectLst/>
                <a:latin typeface="Söhne"/>
              </a:rPr>
              <a:t>he dimensions of the images (</a:t>
            </a:r>
            <a:r>
              <a:rPr kumimoji="0" lang="en-US" altLang="en-US" b="1" i="0" u="none" strike="noStrike" cap="none" normalizeH="0" baseline="0">
                <a:ln>
                  <a:noFill/>
                </a:ln>
                <a:solidFill>
                  <a:srgbClr val="ECECEC"/>
                </a:solidFill>
                <a:effectLst/>
                <a:latin typeface="Söhne Mono"/>
              </a:rPr>
              <a:t>img_height</a:t>
            </a:r>
            <a:r>
              <a:rPr kumimoji="0" lang="en-US" altLang="en-US" sz="1200" b="0" i="0" u="none" strike="noStrike" cap="none" normalizeH="0" baseline="0">
                <a:ln>
                  <a:noFill/>
                </a:ln>
                <a:solidFill>
                  <a:srgbClr val="ECECEC"/>
                </a:solidFill>
                <a:effectLst/>
                <a:latin typeface="Söhne"/>
              </a:rPr>
              <a:t>, </a:t>
            </a:r>
            <a:r>
              <a:rPr kumimoji="0" lang="en-US" altLang="en-US" b="1" i="0" u="none" strike="noStrike" cap="none" normalizeH="0" baseline="0">
                <a:ln>
                  <a:noFill/>
                </a:ln>
                <a:solidFill>
                  <a:srgbClr val="ECECEC"/>
                </a:solidFill>
                <a:effectLst/>
                <a:latin typeface="Söhne Mono"/>
              </a:rPr>
              <a:t>img_width</a:t>
            </a:r>
            <a:r>
              <a:rPr kumimoji="0" lang="en-US" altLang="en-US" sz="1200" b="0" i="0" u="none" strike="noStrike" cap="none" normalizeH="0" baseline="0">
                <a:ln>
                  <a:noFill/>
                </a:ln>
                <a:solidFill>
                  <a:srgbClr val="ECECEC"/>
                </a:solidFill>
                <a:effectLst/>
                <a:latin typeface="Söhne"/>
              </a:rPr>
              <a:t>) based on the shape of the first image in the dataset.</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7F3C06F8-E802-1DA1-A769-BD7D90F4EEED}"/>
              </a:ext>
            </a:extLst>
          </p:cNvPr>
          <p:cNvSpPr txBox="1"/>
          <p:nvPr/>
        </p:nvSpPr>
        <p:spPr>
          <a:xfrm>
            <a:off x="616225" y="3503471"/>
            <a:ext cx="10396332" cy="400110"/>
          </a:xfrm>
          <a:prstGeom prst="rect">
            <a:avLst/>
          </a:prstGeom>
          <a:noFill/>
        </p:spPr>
        <p:txBody>
          <a:bodyPr wrap="square" rtlCol="0">
            <a:spAutoFit/>
          </a:bodyPr>
          <a:lstStyle/>
          <a:p>
            <a:r>
              <a:rPr lang="en-US" sz="2000" b="1" dirty="0"/>
              <a:t>Label Encoding:</a:t>
            </a:r>
          </a:p>
        </p:txBody>
      </p:sp>
      <p:pic>
        <p:nvPicPr>
          <p:cNvPr id="12" name="Picture 11">
            <a:extLst>
              <a:ext uri="{FF2B5EF4-FFF2-40B4-BE49-F238E27FC236}">
                <a16:creationId xmlns:a16="http://schemas.microsoft.com/office/drawing/2014/main" id="{F4153D06-CE3A-88F2-2041-21C45AB0D47D}"/>
              </a:ext>
            </a:extLst>
          </p:cNvPr>
          <p:cNvPicPr>
            <a:picLocks noChangeAspect="1"/>
          </p:cNvPicPr>
          <p:nvPr/>
        </p:nvPicPr>
        <p:blipFill>
          <a:blip r:embed="rId3"/>
          <a:stretch>
            <a:fillRect/>
          </a:stretch>
        </p:blipFill>
        <p:spPr>
          <a:xfrm>
            <a:off x="732519" y="4180579"/>
            <a:ext cx="4067743" cy="1095528"/>
          </a:xfrm>
          <a:prstGeom prst="rect">
            <a:avLst/>
          </a:prstGeom>
        </p:spPr>
      </p:pic>
    </p:spTree>
    <p:extLst>
      <p:ext uri="{BB962C8B-B14F-4D97-AF65-F5344CB8AC3E}">
        <p14:creationId xmlns:p14="http://schemas.microsoft.com/office/powerpoint/2010/main" val="4104666680"/>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D3C3DC-0549-1160-309B-9914D44B6186}"/>
              </a:ext>
            </a:extLst>
          </p:cNvPr>
          <p:cNvSpPr>
            <a:spLocks noGrp="1"/>
          </p:cNvSpPr>
          <p:nvPr>
            <p:ph type="sldNum" sz="quarter" idx="12"/>
          </p:nvPr>
        </p:nvSpPr>
        <p:spPr/>
        <p:txBody>
          <a:bodyPr/>
          <a:lstStyle/>
          <a:p>
            <a:fld id="{3568088F-4391-4CB3-921F-9584C7AE5BCA}" type="slidenum">
              <a:rPr lang="en-US" smtClean="0"/>
              <a:t>15</a:t>
            </a:fld>
            <a:endParaRPr lang="en-US"/>
          </a:p>
        </p:txBody>
      </p:sp>
      <p:sp>
        <p:nvSpPr>
          <p:cNvPr id="3" name="TextBox 2">
            <a:extLst>
              <a:ext uri="{FF2B5EF4-FFF2-40B4-BE49-F238E27FC236}">
                <a16:creationId xmlns:a16="http://schemas.microsoft.com/office/drawing/2014/main" id="{E7B1A68A-59C8-EF38-758A-C3EA3CD498C0}"/>
              </a:ext>
            </a:extLst>
          </p:cNvPr>
          <p:cNvSpPr txBox="1"/>
          <p:nvPr/>
        </p:nvSpPr>
        <p:spPr>
          <a:xfrm>
            <a:off x="616226" y="536713"/>
            <a:ext cx="10959548" cy="1231106"/>
          </a:xfrm>
          <a:prstGeom prst="rect">
            <a:avLst/>
          </a:prstGeom>
          <a:noFill/>
        </p:spPr>
        <p:txBody>
          <a:bodyPr wrap="square" rtlCol="0">
            <a:spAutoFit/>
          </a:bodyPr>
          <a:lstStyle/>
          <a:p>
            <a:r>
              <a:rPr lang="en-US" sz="2000" b="1" dirty="0"/>
              <a:t>Handling Class Imbalance:</a:t>
            </a:r>
          </a:p>
          <a:p>
            <a:r>
              <a:rPr lang="en-US" dirty="0"/>
              <a:t>This involves resampling the original dataset to create a balanced set where each class has the same number of samples.</a:t>
            </a:r>
          </a:p>
          <a:p>
            <a:r>
              <a:rPr lang="en-US" dirty="0"/>
              <a:t>Reshaping: After resampling, the script reshapes the images to a standard format expected by the CNN model.</a:t>
            </a:r>
          </a:p>
        </p:txBody>
      </p:sp>
      <p:sp>
        <p:nvSpPr>
          <p:cNvPr id="10" name="TextBox 9">
            <a:extLst>
              <a:ext uri="{FF2B5EF4-FFF2-40B4-BE49-F238E27FC236}">
                <a16:creationId xmlns:a16="http://schemas.microsoft.com/office/drawing/2014/main" id="{7F3C06F8-E802-1DA1-A769-BD7D90F4EEED}"/>
              </a:ext>
            </a:extLst>
          </p:cNvPr>
          <p:cNvSpPr txBox="1"/>
          <p:nvPr/>
        </p:nvSpPr>
        <p:spPr>
          <a:xfrm>
            <a:off x="616225" y="3503471"/>
            <a:ext cx="10396332" cy="1508105"/>
          </a:xfrm>
          <a:prstGeom prst="rect">
            <a:avLst/>
          </a:prstGeom>
          <a:noFill/>
        </p:spPr>
        <p:txBody>
          <a:bodyPr wrap="square" rtlCol="0">
            <a:spAutoFit/>
          </a:bodyPr>
          <a:lstStyle/>
          <a:p>
            <a:r>
              <a:rPr lang="en-US" sz="2000" b="1" dirty="0"/>
              <a:t>Data Splitting and </a:t>
            </a:r>
            <a:r>
              <a:rPr lang="en-US" sz="2000" b="1" dirty="0" err="1"/>
              <a:t>Normalising</a:t>
            </a:r>
            <a:r>
              <a:rPr lang="en-US" sz="2000" b="1" dirty="0"/>
              <a:t> the Data</a:t>
            </a:r>
          </a:p>
          <a:p>
            <a:r>
              <a:rPr lang="en-US" dirty="0"/>
              <a:t>1.The dataset is split into training, validation, and test sets, with 70% of the data used for training and the remainder equally divided between validation and testing.(15% validation, 15%test)</a:t>
            </a:r>
          </a:p>
          <a:p>
            <a:r>
              <a:rPr lang="en-US" dirty="0"/>
              <a:t>2.Pixel values, which can range from 0 to 255, are normalized by dividing by 255.0 so that they range from 0 to 1. This helps in speeding up the training process by scaling the input features to a similar range.</a:t>
            </a:r>
          </a:p>
        </p:txBody>
      </p:sp>
      <p:pic>
        <p:nvPicPr>
          <p:cNvPr id="5" name="Picture 4">
            <a:extLst>
              <a:ext uri="{FF2B5EF4-FFF2-40B4-BE49-F238E27FC236}">
                <a16:creationId xmlns:a16="http://schemas.microsoft.com/office/drawing/2014/main" id="{767D6433-FF57-BD38-99B8-E4533F051B86}"/>
              </a:ext>
            </a:extLst>
          </p:cNvPr>
          <p:cNvPicPr>
            <a:picLocks noChangeAspect="1"/>
          </p:cNvPicPr>
          <p:nvPr/>
        </p:nvPicPr>
        <p:blipFill>
          <a:blip r:embed="rId2"/>
          <a:stretch>
            <a:fillRect/>
          </a:stretch>
        </p:blipFill>
        <p:spPr>
          <a:xfrm>
            <a:off x="732519" y="1730148"/>
            <a:ext cx="9412013" cy="1773323"/>
          </a:xfrm>
          <a:prstGeom prst="rect">
            <a:avLst/>
          </a:prstGeom>
        </p:spPr>
      </p:pic>
      <p:pic>
        <p:nvPicPr>
          <p:cNvPr id="11" name="Picture 10">
            <a:extLst>
              <a:ext uri="{FF2B5EF4-FFF2-40B4-BE49-F238E27FC236}">
                <a16:creationId xmlns:a16="http://schemas.microsoft.com/office/drawing/2014/main" id="{5D539CC8-8DE2-BCFA-3188-B3D72D6456FE}"/>
              </a:ext>
            </a:extLst>
          </p:cNvPr>
          <p:cNvPicPr>
            <a:picLocks noChangeAspect="1"/>
          </p:cNvPicPr>
          <p:nvPr/>
        </p:nvPicPr>
        <p:blipFill>
          <a:blip r:embed="rId3"/>
          <a:stretch>
            <a:fillRect/>
          </a:stretch>
        </p:blipFill>
        <p:spPr>
          <a:xfrm>
            <a:off x="655883" y="4981759"/>
            <a:ext cx="9631117" cy="1831958"/>
          </a:xfrm>
          <a:prstGeom prst="rect">
            <a:avLst/>
          </a:prstGeom>
        </p:spPr>
      </p:pic>
    </p:spTree>
    <p:extLst>
      <p:ext uri="{BB962C8B-B14F-4D97-AF65-F5344CB8AC3E}">
        <p14:creationId xmlns:p14="http://schemas.microsoft.com/office/powerpoint/2010/main" val="3131616047"/>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4E98B8B0-573C-43DD-85FE-31433D5707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2E95C8C-3913-40C3-1862-A18A8A9D958C}"/>
              </a:ext>
            </a:extLst>
          </p:cNvPr>
          <p:cNvPicPr>
            <a:picLocks noChangeAspect="1"/>
          </p:cNvPicPr>
          <p:nvPr/>
        </p:nvPicPr>
        <p:blipFill rotWithShape="1">
          <a:blip r:embed="rId2"/>
          <a:srcRect l="18908" r="17292" b="1"/>
          <a:stretch/>
        </p:blipFill>
        <p:spPr>
          <a:xfrm>
            <a:off x="20" y="10"/>
            <a:ext cx="7642726" cy="6857990"/>
          </a:xfrm>
          <a:prstGeom prst="rect">
            <a:avLst/>
          </a:prstGeom>
        </p:spPr>
      </p:pic>
      <p:sp>
        <p:nvSpPr>
          <p:cNvPr id="53" name="Rectangle 52">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263" y="3986129"/>
            <a:ext cx="6288261" cy="2253231"/>
          </a:xfrm>
          <a:prstGeom prst="rect">
            <a:avLst/>
          </a:prstGeom>
          <a:solidFill>
            <a:schemeClr val="bg1">
              <a:alpha val="95000"/>
            </a:schemeClr>
          </a:solidFill>
          <a:ln w="12700">
            <a:solidFill>
              <a:srgbClr val="EFEFE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C65F0838-A8F8-C828-6809-9B845056F76E}"/>
              </a:ext>
            </a:extLst>
          </p:cNvPr>
          <p:cNvPicPr>
            <a:picLocks noChangeAspect="1"/>
          </p:cNvPicPr>
          <p:nvPr/>
        </p:nvPicPr>
        <p:blipFill rotWithShape="1">
          <a:blip r:embed="rId3"/>
          <a:srcRect r="1" b="36788"/>
          <a:stretch/>
        </p:blipFill>
        <p:spPr>
          <a:xfrm>
            <a:off x="7720049" y="10"/>
            <a:ext cx="4471952" cy="2240270"/>
          </a:xfrm>
          <a:prstGeom prst="rect">
            <a:avLst/>
          </a:prstGeom>
        </p:spPr>
      </p:pic>
      <p:sp>
        <p:nvSpPr>
          <p:cNvPr id="55" name="Rectangle 54">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370" y="47845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07046" y="5103601"/>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EF4E5E57-FBCD-A6C5-3695-A7E581331DEA}"/>
              </a:ext>
            </a:extLst>
          </p:cNvPr>
          <p:cNvSpPr txBox="1"/>
          <p:nvPr/>
        </p:nvSpPr>
        <p:spPr>
          <a:xfrm>
            <a:off x="3364992" y="4151376"/>
            <a:ext cx="3319272" cy="1920240"/>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sz="1700" b="1"/>
              <a:t>MODEL ACRCHITECTURE</a:t>
            </a:r>
          </a:p>
        </p:txBody>
      </p:sp>
      <p:pic>
        <p:nvPicPr>
          <p:cNvPr id="23" name="Picture 22">
            <a:extLst>
              <a:ext uri="{FF2B5EF4-FFF2-40B4-BE49-F238E27FC236}">
                <a16:creationId xmlns:a16="http://schemas.microsoft.com/office/drawing/2014/main" id="{86E411E0-275A-F73B-1318-02E62F4DC2F1}"/>
              </a:ext>
            </a:extLst>
          </p:cNvPr>
          <p:cNvPicPr>
            <a:picLocks noChangeAspect="1"/>
          </p:cNvPicPr>
          <p:nvPr/>
        </p:nvPicPr>
        <p:blipFill rotWithShape="1">
          <a:blip r:embed="rId4"/>
          <a:srcRect r="29638" b="3"/>
          <a:stretch/>
        </p:blipFill>
        <p:spPr>
          <a:xfrm>
            <a:off x="7729988" y="2318799"/>
            <a:ext cx="4471952" cy="2240280"/>
          </a:xfrm>
          <a:prstGeom prst="rect">
            <a:avLst/>
          </a:prstGeom>
        </p:spPr>
      </p:pic>
      <p:pic>
        <p:nvPicPr>
          <p:cNvPr id="19" name="Picture 18">
            <a:extLst>
              <a:ext uri="{FF2B5EF4-FFF2-40B4-BE49-F238E27FC236}">
                <a16:creationId xmlns:a16="http://schemas.microsoft.com/office/drawing/2014/main" id="{82612AF0-B942-E073-7F6F-63D0AD79FEBF}"/>
              </a:ext>
            </a:extLst>
          </p:cNvPr>
          <p:cNvPicPr>
            <a:picLocks noChangeAspect="1"/>
          </p:cNvPicPr>
          <p:nvPr/>
        </p:nvPicPr>
        <p:blipFill rotWithShape="1">
          <a:blip r:embed="rId5"/>
          <a:srcRect l="186" r="8490"/>
          <a:stretch/>
        </p:blipFill>
        <p:spPr>
          <a:xfrm>
            <a:off x="7720049" y="4617720"/>
            <a:ext cx="4471957" cy="2240280"/>
          </a:xfrm>
          <a:prstGeom prst="rect">
            <a:avLst/>
          </a:prstGeom>
        </p:spPr>
      </p:pic>
      <p:sp>
        <p:nvSpPr>
          <p:cNvPr id="2" name="Slide Number Placeholder 1">
            <a:extLst>
              <a:ext uri="{FF2B5EF4-FFF2-40B4-BE49-F238E27FC236}">
                <a16:creationId xmlns:a16="http://schemas.microsoft.com/office/drawing/2014/main" id="{86307984-9517-DA4B-7BA5-276975635D8E}"/>
              </a:ext>
            </a:extLst>
          </p:cNvPr>
          <p:cNvSpPr>
            <a:spLocks noGrp="1"/>
          </p:cNvSpPr>
          <p:nvPr>
            <p:ph type="sldNum" sz="quarter" idx="12"/>
          </p:nvPr>
        </p:nvSpPr>
        <p:spPr>
          <a:xfrm>
            <a:off x="8610600" y="6346801"/>
            <a:ext cx="2743200" cy="365125"/>
          </a:xfrm>
        </p:spPr>
        <p:txBody>
          <a:bodyPr vert="horz" lIns="91440" tIns="45720" rIns="91440" bIns="45720" rtlCol="0" anchor="ctr">
            <a:normAutofit/>
          </a:bodyPr>
          <a:lstStyle/>
          <a:p>
            <a:pPr defTabSz="914400">
              <a:spcAft>
                <a:spcPts val="600"/>
              </a:spcAft>
            </a:pPr>
            <a:fld id="{3568088F-4391-4CB3-921F-9584C7AE5BCA}" type="slidenum">
              <a:rPr lang="en-US">
                <a:solidFill>
                  <a:schemeClr val="bg1"/>
                </a:solidFill>
              </a:rPr>
              <a:pPr defTabSz="914400">
                <a:spcAft>
                  <a:spcPts val="600"/>
                </a:spcAft>
              </a:pPr>
              <a:t>16</a:t>
            </a:fld>
            <a:endParaRPr lang="en-US">
              <a:solidFill>
                <a:schemeClr val="bg1"/>
              </a:solidFill>
            </a:endParaRPr>
          </a:p>
        </p:txBody>
      </p:sp>
    </p:spTree>
    <p:extLst>
      <p:ext uri="{BB962C8B-B14F-4D97-AF65-F5344CB8AC3E}">
        <p14:creationId xmlns:p14="http://schemas.microsoft.com/office/powerpoint/2010/main" val="3583516830"/>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711550-879C-3A4C-6303-919F860EE809}"/>
              </a:ext>
            </a:extLst>
          </p:cNvPr>
          <p:cNvSpPr>
            <a:spLocks noGrp="1"/>
          </p:cNvSpPr>
          <p:nvPr>
            <p:ph type="sldNum" sz="quarter" idx="12"/>
          </p:nvPr>
        </p:nvSpPr>
        <p:spPr/>
        <p:txBody>
          <a:bodyPr/>
          <a:lstStyle/>
          <a:p>
            <a:fld id="{3568088F-4391-4CB3-921F-9584C7AE5BCA}" type="slidenum">
              <a:rPr lang="en-US" smtClean="0"/>
              <a:t>17</a:t>
            </a:fld>
            <a:endParaRPr lang="en-US"/>
          </a:p>
        </p:txBody>
      </p:sp>
      <p:pic>
        <p:nvPicPr>
          <p:cNvPr id="4" name="Picture 3">
            <a:extLst>
              <a:ext uri="{FF2B5EF4-FFF2-40B4-BE49-F238E27FC236}">
                <a16:creationId xmlns:a16="http://schemas.microsoft.com/office/drawing/2014/main" id="{1EF2F237-80FF-06E1-F141-BDD811058A48}"/>
              </a:ext>
            </a:extLst>
          </p:cNvPr>
          <p:cNvPicPr>
            <a:picLocks noChangeAspect="1"/>
          </p:cNvPicPr>
          <p:nvPr/>
        </p:nvPicPr>
        <p:blipFill>
          <a:blip r:embed="rId2"/>
          <a:stretch>
            <a:fillRect/>
          </a:stretch>
        </p:blipFill>
        <p:spPr>
          <a:xfrm>
            <a:off x="532623" y="392929"/>
            <a:ext cx="11126753" cy="1162212"/>
          </a:xfrm>
          <a:prstGeom prst="rect">
            <a:avLst/>
          </a:prstGeom>
        </p:spPr>
      </p:pic>
      <p:graphicFrame>
        <p:nvGraphicFramePr>
          <p:cNvPr id="10" name="TextBox 7">
            <a:extLst>
              <a:ext uri="{FF2B5EF4-FFF2-40B4-BE49-F238E27FC236}">
                <a16:creationId xmlns:a16="http://schemas.microsoft.com/office/drawing/2014/main" id="{9C027DF0-EE45-4B80-9C23-38941E2F7DC8}"/>
              </a:ext>
            </a:extLst>
          </p:cNvPr>
          <p:cNvGraphicFramePr/>
          <p:nvPr>
            <p:extLst>
              <p:ext uri="{D42A27DB-BD31-4B8C-83A1-F6EECF244321}">
                <p14:modId xmlns:p14="http://schemas.microsoft.com/office/powerpoint/2010/main" val="712286659"/>
              </p:ext>
            </p:extLst>
          </p:nvPr>
        </p:nvGraphicFramePr>
        <p:xfrm>
          <a:off x="532623" y="1739349"/>
          <a:ext cx="11126753" cy="4114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468571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descr="A close-up of a blue and green wave&#10;&#10;Description automatically generated">
            <a:extLst>
              <a:ext uri="{FF2B5EF4-FFF2-40B4-BE49-F238E27FC236}">
                <a16:creationId xmlns:a16="http://schemas.microsoft.com/office/drawing/2014/main" id="{9F699D5B-5FF7-C173-4288-9ED219E44E47}"/>
              </a:ext>
            </a:extLst>
          </p:cNvPr>
          <p:cNvPicPr>
            <a:picLocks noChangeAspect="1"/>
          </p:cNvPicPr>
          <p:nvPr/>
        </p:nvPicPr>
        <p:blipFill rotWithShape="1">
          <a:blip r:embed="rId2">
            <a:duotone>
              <a:schemeClr val="bg2">
                <a:shade val="45000"/>
                <a:satMod val="135000"/>
              </a:schemeClr>
              <a:prstClr val="white"/>
            </a:duotone>
          </a:blip>
          <a:srcRect t="23103" r="9091"/>
          <a:stretch/>
        </p:blipFill>
        <p:spPr>
          <a:xfrm>
            <a:off x="20" y="10"/>
            <a:ext cx="12191980" cy="6857990"/>
          </a:xfrm>
          <a:prstGeom prst="rect">
            <a:avLst/>
          </a:prstGeom>
        </p:spPr>
      </p:pic>
      <p:sp>
        <p:nvSpPr>
          <p:cNvPr id="32" name="Rectangle 31">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1EB53B84-DA1F-C882-C8C5-ED16367338E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defRPr/>
            </a:pPr>
            <a:fld id="{3568088F-4391-4CB3-921F-9584C7AE5BCA}" type="slidenum">
              <a:rPr lang="en-US">
                <a:solidFill>
                  <a:prstClr val="black">
                    <a:tint val="75000"/>
                  </a:prstClr>
                </a:solidFill>
                <a:latin typeface="Calibri" panose="020F0502020204030204"/>
              </a:rPr>
              <a:pPr defTabSz="914400">
                <a:spcAft>
                  <a:spcPts val="600"/>
                </a:spcAft>
                <a:defRPr/>
              </a:pPr>
              <a:t>18</a:t>
            </a:fld>
            <a:endParaRPr lang="en-US">
              <a:solidFill>
                <a:prstClr val="black">
                  <a:tint val="75000"/>
                </a:prstClr>
              </a:solidFill>
              <a:latin typeface="Calibri" panose="020F0502020204030204"/>
            </a:endParaRPr>
          </a:p>
        </p:txBody>
      </p:sp>
      <p:graphicFrame>
        <p:nvGraphicFramePr>
          <p:cNvPr id="22" name="TextBox 2">
            <a:extLst>
              <a:ext uri="{FF2B5EF4-FFF2-40B4-BE49-F238E27FC236}">
                <a16:creationId xmlns:a16="http://schemas.microsoft.com/office/drawing/2014/main" id="{98CFA0DD-6C11-1036-63A5-24938D681428}"/>
              </a:ext>
            </a:extLst>
          </p:cNvPr>
          <p:cNvGraphicFramePr/>
          <p:nvPr>
            <p:extLst>
              <p:ext uri="{D42A27DB-BD31-4B8C-83A1-F6EECF244321}">
                <p14:modId xmlns:p14="http://schemas.microsoft.com/office/powerpoint/2010/main" val="3670436281"/>
              </p:ext>
            </p:extLst>
          </p:nvPr>
        </p:nvGraphicFramePr>
        <p:xfrm>
          <a:off x="168965" y="298174"/>
          <a:ext cx="11757991" cy="64233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2857528"/>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0B0FD1-A12D-A2BE-A8E1-626818AF60A2}"/>
              </a:ext>
            </a:extLst>
          </p:cNvPr>
          <p:cNvSpPr>
            <a:spLocks noGrp="1"/>
          </p:cNvSpPr>
          <p:nvPr>
            <p:ph type="sldNum" sz="quarter" idx="12"/>
          </p:nvPr>
        </p:nvSpPr>
        <p:spPr/>
        <p:txBody>
          <a:bodyPr/>
          <a:lstStyle/>
          <a:p>
            <a:fld id="{3568088F-4391-4CB3-921F-9584C7AE5BCA}" type="slidenum">
              <a:rPr lang="en-US" smtClean="0"/>
              <a:t>19</a:t>
            </a:fld>
            <a:endParaRPr lang="en-US"/>
          </a:p>
        </p:txBody>
      </p:sp>
      <p:pic>
        <p:nvPicPr>
          <p:cNvPr id="4" name="Picture 3">
            <a:extLst>
              <a:ext uri="{FF2B5EF4-FFF2-40B4-BE49-F238E27FC236}">
                <a16:creationId xmlns:a16="http://schemas.microsoft.com/office/drawing/2014/main" id="{4CBEFF24-654A-1D18-7AF8-91EC02D893CE}"/>
              </a:ext>
            </a:extLst>
          </p:cNvPr>
          <p:cNvPicPr>
            <a:picLocks noChangeAspect="1"/>
          </p:cNvPicPr>
          <p:nvPr/>
        </p:nvPicPr>
        <p:blipFill>
          <a:blip r:embed="rId2"/>
          <a:stretch>
            <a:fillRect/>
          </a:stretch>
        </p:blipFill>
        <p:spPr>
          <a:xfrm>
            <a:off x="259155" y="1182758"/>
            <a:ext cx="6012580" cy="5173592"/>
          </a:xfrm>
          <a:prstGeom prst="rect">
            <a:avLst/>
          </a:prstGeom>
        </p:spPr>
      </p:pic>
      <p:graphicFrame>
        <p:nvGraphicFramePr>
          <p:cNvPr id="7" name="TextBox 4">
            <a:extLst>
              <a:ext uri="{FF2B5EF4-FFF2-40B4-BE49-F238E27FC236}">
                <a16:creationId xmlns:a16="http://schemas.microsoft.com/office/drawing/2014/main" id="{2B34E381-830F-20C9-C405-EBA28B37893D}"/>
              </a:ext>
            </a:extLst>
          </p:cNvPr>
          <p:cNvGraphicFramePr/>
          <p:nvPr/>
        </p:nvGraphicFramePr>
        <p:xfrm>
          <a:off x="6410739" y="812165"/>
          <a:ext cx="5128592" cy="59093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84154120"/>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gital stock market graph">
            <a:extLst>
              <a:ext uri="{FF2B5EF4-FFF2-40B4-BE49-F238E27FC236}">
                <a16:creationId xmlns:a16="http://schemas.microsoft.com/office/drawing/2014/main" id="{86E81BFC-2097-BD21-6836-60611D2A66B1}"/>
              </a:ext>
            </a:extLst>
          </p:cNvPr>
          <p:cNvPicPr>
            <a:picLocks noChangeAspect="1"/>
          </p:cNvPicPr>
          <p:nvPr/>
        </p:nvPicPr>
        <p:blipFill rotWithShape="1">
          <a:blip r:embed="rId2">
            <a:alphaModFix amt="40000"/>
          </a:blip>
          <a:srcRect t="6698" b="10582"/>
          <a:stretch/>
        </p:blipFill>
        <p:spPr>
          <a:xfrm>
            <a:off x="20" y="10"/>
            <a:ext cx="12191979" cy="6857990"/>
          </a:xfrm>
          <a:prstGeom prst="rect">
            <a:avLst/>
          </a:prstGeom>
        </p:spPr>
      </p:pic>
      <p:sp>
        <p:nvSpPr>
          <p:cNvPr id="2" name="Title 1">
            <a:extLst>
              <a:ext uri="{FF2B5EF4-FFF2-40B4-BE49-F238E27FC236}">
                <a16:creationId xmlns:a16="http://schemas.microsoft.com/office/drawing/2014/main" id="{BB326D08-3D3B-A805-F86A-B5D3F545E988}"/>
              </a:ext>
            </a:extLst>
          </p:cNvPr>
          <p:cNvSpPr>
            <a:spLocks noGrp="1"/>
          </p:cNvSpPr>
          <p:nvPr>
            <p:ph type="title"/>
          </p:nvPr>
        </p:nvSpPr>
        <p:spPr>
          <a:xfrm>
            <a:off x="841249" y="941832"/>
            <a:ext cx="10506456" cy="2057400"/>
          </a:xfrm>
        </p:spPr>
        <p:txBody>
          <a:bodyPr anchor="b">
            <a:normAutofit/>
          </a:bodyPr>
          <a:lstStyle/>
          <a:p>
            <a:r>
              <a:rPr lang="en-CA" sz="5000">
                <a:solidFill>
                  <a:schemeClr val="bg1"/>
                </a:solidFill>
              </a:rPr>
              <a:t>TABLE OF CONTENTS</a:t>
            </a:r>
            <a:endParaRPr lang="en-US" sz="5000">
              <a:solidFill>
                <a:schemeClr val="bg1"/>
              </a:solidFill>
            </a:endParaRPr>
          </a:p>
        </p:txBody>
      </p:sp>
      <p:sp>
        <p:nvSpPr>
          <p:cNvPr id="42" name="Rectangle 4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4" name="Rectangle 4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Content Placeholder 2">
            <a:extLst>
              <a:ext uri="{FF2B5EF4-FFF2-40B4-BE49-F238E27FC236}">
                <a16:creationId xmlns:a16="http://schemas.microsoft.com/office/drawing/2014/main" id="{0C40A7B3-1262-1D59-0FAD-2F9188AE7097}"/>
              </a:ext>
            </a:extLst>
          </p:cNvPr>
          <p:cNvSpPr>
            <a:spLocks noGrp="1"/>
          </p:cNvSpPr>
          <p:nvPr>
            <p:ph idx="1"/>
          </p:nvPr>
        </p:nvSpPr>
        <p:spPr>
          <a:xfrm>
            <a:off x="841248" y="3502152"/>
            <a:ext cx="10506456" cy="2670048"/>
          </a:xfrm>
        </p:spPr>
        <p:txBody>
          <a:bodyPr>
            <a:normAutofit/>
          </a:bodyPr>
          <a:lstStyle/>
          <a:p>
            <a:r>
              <a:rPr lang="en-CA" sz="1700">
                <a:solidFill>
                  <a:schemeClr val="bg1"/>
                </a:solidFill>
              </a:rPr>
              <a:t>INTRODUCTION</a:t>
            </a:r>
          </a:p>
          <a:p>
            <a:r>
              <a:rPr lang="en-CA" sz="1700">
                <a:solidFill>
                  <a:schemeClr val="bg1"/>
                </a:solidFill>
              </a:rPr>
              <a:t>DATA SET OVERVIEW</a:t>
            </a:r>
          </a:p>
          <a:p>
            <a:r>
              <a:rPr lang="en-CA" sz="1700">
                <a:solidFill>
                  <a:schemeClr val="bg1"/>
                </a:solidFill>
              </a:rPr>
              <a:t>DATA LOADING</a:t>
            </a:r>
          </a:p>
          <a:p>
            <a:r>
              <a:rPr lang="en-CA" sz="1700">
                <a:solidFill>
                  <a:schemeClr val="bg1"/>
                </a:solidFill>
              </a:rPr>
              <a:t>EXPLORATORY DATA ANALYSIS</a:t>
            </a:r>
          </a:p>
          <a:p>
            <a:r>
              <a:rPr lang="en-CA" sz="1700">
                <a:solidFill>
                  <a:schemeClr val="bg1"/>
                </a:solidFill>
              </a:rPr>
              <a:t>DATA PRE-PROCESSING</a:t>
            </a:r>
          </a:p>
          <a:p>
            <a:r>
              <a:rPr lang="en-CA" sz="1700">
                <a:solidFill>
                  <a:schemeClr val="bg1"/>
                </a:solidFill>
              </a:rPr>
              <a:t>BUILDING OF CNN MODEL</a:t>
            </a:r>
          </a:p>
          <a:p>
            <a:r>
              <a:rPr lang="en-CA" sz="1700">
                <a:solidFill>
                  <a:schemeClr val="bg1"/>
                </a:solidFill>
              </a:rPr>
              <a:t>EVALUATION OF THE MODEL</a:t>
            </a:r>
          </a:p>
          <a:p>
            <a:endParaRPr lang="en-CA" sz="1700">
              <a:solidFill>
                <a:schemeClr val="bg1"/>
              </a:solidFill>
            </a:endParaRPr>
          </a:p>
          <a:p>
            <a:endParaRPr lang="en-US" sz="1700">
              <a:solidFill>
                <a:schemeClr val="bg1"/>
              </a:solidFill>
            </a:endParaRPr>
          </a:p>
        </p:txBody>
      </p:sp>
      <p:sp>
        <p:nvSpPr>
          <p:cNvPr id="4" name="Slide Number Placeholder 3">
            <a:extLst>
              <a:ext uri="{FF2B5EF4-FFF2-40B4-BE49-F238E27FC236}">
                <a16:creationId xmlns:a16="http://schemas.microsoft.com/office/drawing/2014/main" id="{94F4B1FB-F622-5BDB-226B-BF37720A2341}"/>
              </a:ext>
            </a:extLst>
          </p:cNvPr>
          <p:cNvSpPr>
            <a:spLocks noGrp="1"/>
          </p:cNvSpPr>
          <p:nvPr>
            <p:ph type="sldNum" sz="quarter" idx="12"/>
          </p:nvPr>
        </p:nvSpPr>
        <p:spPr>
          <a:xfrm>
            <a:off x="8860536" y="6356350"/>
            <a:ext cx="2487168" cy="365125"/>
          </a:xfrm>
        </p:spPr>
        <p:txBody>
          <a:bodyPr>
            <a:normAutofit/>
          </a:bodyPr>
          <a:lstStyle/>
          <a:p>
            <a:pPr>
              <a:spcAft>
                <a:spcPts val="600"/>
              </a:spcAft>
            </a:pPr>
            <a:fld id="{3568088F-4391-4CB3-921F-9584C7AE5BCA}" type="slidenum">
              <a:rPr lang="en-US">
                <a:solidFill>
                  <a:schemeClr val="bg1"/>
                </a:solidFill>
              </a:rPr>
              <a:pPr>
                <a:spcAft>
                  <a:spcPts val="600"/>
                </a:spcAft>
              </a:pPr>
              <a:t>2</a:t>
            </a:fld>
            <a:endParaRPr lang="en-US">
              <a:solidFill>
                <a:schemeClr val="bg1"/>
              </a:solidFill>
            </a:endParaRPr>
          </a:p>
        </p:txBody>
      </p:sp>
    </p:spTree>
    <p:extLst>
      <p:ext uri="{BB962C8B-B14F-4D97-AF65-F5344CB8AC3E}">
        <p14:creationId xmlns:p14="http://schemas.microsoft.com/office/powerpoint/2010/main" val="24963557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47A3059-69F2-4E12-ACD8-A5FE281919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3843B27-BD66-0FE6-457B-12B085EA79C9}"/>
              </a:ext>
            </a:extLst>
          </p:cNvPr>
          <p:cNvPicPr>
            <a:picLocks noChangeAspect="1"/>
          </p:cNvPicPr>
          <p:nvPr/>
        </p:nvPicPr>
        <p:blipFill>
          <a:blip r:embed="rId2"/>
          <a:stretch>
            <a:fillRect/>
          </a:stretch>
        </p:blipFill>
        <p:spPr>
          <a:xfrm>
            <a:off x="443345" y="2159123"/>
            <a:ext cx="6250063" cy="2484399"/>
          </a:xfrm>
          <a:prstGeom prst="rect">
            <a:avLst/>
          </a:prstGeom>
        </p:spPr>
      </p:pic>
      <p:sp>
        <p:nvSpPr>
          <p:cNvPr id="28" name="Rectangle 27">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383398"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 name="Rectangle 29">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55" y="2285541"/>
            <a:ext cx="4526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TextBox 4">
            <a:extLst>
              <a:ext uri="{FF2B5EF4-FFF2-40B4-BE49-F238E27FC236}">
                <a16:creationId xmlns:a16="http://schemas.microsoft.com/office/drawing/2014/main" id="{D96D089E-546B-12B0-A721-2C1931930AF9}"/>
              </a:ext>
            </a:extLst>
          </p:cNvPr>
          <p:cNvSpPr txBox="1"/>
          <p:nvPr/>
        </p:nvSpPr>
        <p:spPr>
          <a:xfrm>
            <a:off x="7145654" y="2684095"/>
            <a:ext cx="4603001" cy="3492868"/>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dirty="0"/>
              <a:t>Training Accuracy: 99.39%</a:t>
            </a:r>
          </a:p>
          <a:p>
            <a:pPr indent="-228600" defTabSz="914400">
              <a:lnSpc>
                <a:spcPct val="90000"/>
              </a:lnSpc>
              <a:spcAft>
                <a:spcPts val="600"/>
              </a:spcAft>
              <a:buFont typeface="Arial" panose="020B0604020202020204" pitchFamily="34" charset="0"/>
              <a:buChar char="•"/>
            </a:pPr>
            <a:r>
              <a:rPr lang="en-US" dirty="0"/>
              <a:t>Test Accuracy:92.60%.</a:t>
            </a:r>
          </a:p>
          <a:p>
            <a:pPr indent="-228600" defTabSz="914400">
              <a:lnSpc>
                <a:spcPct val="90000"/>
              </a:lnSpc>
              <a:spcAft>
                <a:spcPts val="600"/>
              </a:spcAft>
              <a:buFont typeface="Arial" panose="020B0604020202020204" pitchFamily="34" charset="0"/>
              <a:buChar char="•"/>
            </a:pPr>
            <a:r>
              <a:rPr lang="en-US" dirty="0"/>
              <a:t>Test Loss: 0.2805224657058716</a:t>
            </a:r>
          </a:p>
          <a:p>
            <a:pPr indent="-228600" defTabSz="914400">
              <a:lnSpc>
                <a:spcPct val="90000"/>
              </a:lnSpc>
              <a:spcAft>
                <a:spcPts val="600"/>
              </a:spcAft>
              <a:buFont typeface="Arial" panose="020B0604020202020204" pitchFamily="34" charset="0"/>
              <a:buChar char="•"/>
            </a:pPr>
            <a:endParaRPr lang="en-US" dirty="0"/>
          </a:p>
          <a:p>
            <a:pPr indent="-228600" defTabSz="914400">
              <a:lnSpc>
                <a:spcPct val="90000"/>
              </a:lnSpc>
              <a:spcAft>
                <a:spcPts val="600"/>
              </a:spcAft>
              <a:buFont typeface="Arial" panose="020B0604020202020204" pitchFamily="34" charset="0"/>
              <a:buChar char="•"/>
            </a:pPr>
            <a:r>
              <a:rPr lang="en-US" dirty="0"/>
              <a:t>Overfitting seen</a:t>
            </a:r>
          </a:p>
          <a:p>
            <a:pPr defTabSz="914400">
              <a:lnSpc>
                <a:spcPct val="90000"/>
              </a:lnSpc>
              <a:spcAft>
                <a:spcPts val="600"/>
              </a:spcAft>
            </a:pPr>
            <a:r>
              <a:rPr lang="en-US" dirty="0"/>
              <a:t>Future Works: Regularization, dropout, or data augmentation</a:t>
            </a:r>
          </a:p>
        </p:txBody>
      </p:sp>
      <p:sp>
        <p:nvSpPr>
          <p:cNvPr id="2" name="Slide Number Placeholder 1">
            <a:extLst>
              <a:ext uri="{FF2B5EF4-FFF2-40B4-BE49-F238E27FC236}">
                <a16:creationId xmlns:a16="http://schemas.microsoft.com/office/drawing/2014/main" id="{E7A871ED-C5F8-C7B8-EEFD-30DEEA43CBF0}"/>
              </a:ext>
            </a:extLst>
          </p:cNvPr>
          <p:cNvSpPr>
            <a:spLocks noGrp="1"/>
          </p:cNvSpPr>
          <p:nvPr>
            <p:ph type="sldNum" sz="quarter" idx="12"/>
          </p:nvPr>
        </p:nvSpPr>
        <p:spPr>
          <a:xfrm>
            <a:off x="10948737" y="6356350"/>
            <a:ext cx="799918" cy="365125"/>
          </a:xfrm>
        </p:spPr>
        <p:txBody>
          <a:bodyPr vert="horz" lIns="91440" tIns="45720" rIns="91440" bIns="45720" rtlCol="0" anchor="ctr">
            <a:normAutofit/>
          </a:bodyPr>
          <a:lstStyle/>
          <a:p>
            <a:pPr defTabSz="914400">
              <a:spcAft>
                <a:spcPts val="600"/>
              </a:spcAft>
            </a:pPr>
            <a:fld id="{3568088F-4391-4CB3-921F-9584C7AE5BCA}" type="slidenum">
              <a:rPr lang="en-US">
                <a:solidFill>
                  <a:schemeClr val="tx1">
                    <a:lumMod val="50000"/>
                    <a:lumOff val="50000"/>
                  </a:schemeClr>
                </a:solidFill>
              </a:rPr>
              <a:pPr defTabSz="914400">
                <a:spcAft>
                  <a:spcPts val="600"/>
                </a:spcAft>
              </a:pPr>
              <a:t>20</a:t>
            </a:fld>
            <a:endParaRPr lang="en-US">
              <a:solidFill>
                <a:schemeClr val="tx1">
                  <a:lumMod val="50000"/>
                  <a:lumOff val="50000"/>
                </a:schemeClr>
              </a:solidFill>
            </a:endParaRPr>
          </a:p>
        </p:txBody>
      </p:sp>
    </p:spTree>
    <p:extLst>
      <p:ext uri="{BB962C8B-B14F-4D97-AF65-F5344CB8AC3E}">
        <p14:creationId xmlns:p14="http://schemas.microsoft.com/office/powerpoint/2010/main" val="2067842648"/>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21" name="Rectangle 20">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3" name="Rectangle 22">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EC79A528-80CC-85CC-5F5E-0C227F712702}"/>
              </a:ext>
            </a:extLst>
          </p:cNvPr>
          <p:cNvSpPr txBox="1"/>
          <p:nvPr/>
        </p:nvSpPr>
        <p:spPr>
          <a:xfrm>
            <a:off x="357810" y="2459116"/>
            <a:ext cx="4100254" cy="3524823"/>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2000" dirty="0">
                <a:solidFill>
                  <a:srgbClr val="FFFFFF"/>
                </a:solidFill>
              </a:rPr>
              <a:t>From this report, we can infer that the model performs very well across all classes with consistently high precision, recall, and F1 scores.</a:t>
            </a:r>
          </a:p>
          <a:p>
            <a:pPr indent="-228600" defTabSz="914400">
              <a:lnSpc>
                <a:spcPct val="90000"/>
              </a:lnSpc>
              <a:spcAft>
                <a:spcPts val="600"/>
              </a:spcAft>
              <a:buFont typeface="Arial" panose="020B0604020202020204" pitchFamily="34" charset="0"/>
              <a:buChar char="•"/>
            </a:pPr>
            <a:r>
              <a:rPr lang="en-US" sz="2000" dirty="0">
                <a:solidFill>
                  <a:srgbClr val="FFFFFF"/>
                </a:solidFill>
              </a:rPr>
              <a:t> Class 1, in particular, shows perfect classification. Class 0 and 3 have higher misclassification rates, as evidenced by lower recall and F1-scores compared to class 1 and 2</a:t>
            </a:r>
          </a:p>
        </p:txBody>
      </p:sp>
      <p:pic>
        <p:nvPicPr>
          <p:cNvPr id="4" name="Picture 3">
            <a:extLst>
              <a:ext uri="{FF2B5EF4-FFF2-40B4-BE49-F238E27FC236}">
                <a16:creationId xmlns:a16="http://schemas.microsoft.com/office/drawing/2014/main" id="{3F93390C-1D30-F14D-EA23-830309D1F0F0}"/>
              </a:ext>
            </a:extLst>
          </p:cNvPr>
          <p:cNvPicPr>
            <a:picLocks noChangeAspect="1"/>
          </p:cNvPicPr>
          <p:nvPr/>
        </p:nvPicPr>
        <p:blipFill>
          <a:blip r:embed="rId2"/>
          <a:stretch>
            <a:fillRect/>
          </a:stretch>
        </p:blipFill>
        <p:spPr>
          <a:xfrm>
            <a:off x="6005304" y="1739312"/>
            <a:ext cx="5407002" cy="3379375"/>
          </a:xfrm>
          <a:prstGeom prst="rect">
            <a:avLst/>
          </a:prstGeom>
        </p:spPr>
      </p:pic>
      <p:sp>
        <p:nvSpPr>
          <p:cNvPr id="2" name="Slide Number Placeholder 1">
            <a:extLst>
              <a:ext uri="{FF2B5EF4-FFF2-40B4-BE49-F238E27FC236}">
                <a16:creationId xmlns:a16="http://schemas.microsoft.com/office/drawing/2014/main" id="{09D3F964-65AB-6DEC-C65A-D96C593812B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3568088F-4391-4CB3-921F-9584C7AE5BCA}" type="slidenum">
              <a:rPr lang="en-US">
                <a:solidFill>
                  <a:schemeClr val="tx1">
                    <a:lumMod val="50000"/>
                    <a:lumOff val="50000"/>
                  </a:schemeClr>
                </a:solidFill>
              </a:rPr>
              <a:pPr defTabSz="914400">
                <a:spcAft>
                  <a:spcPts val="600"/>
                </a:spcAft>
              </a:pPr>
              <a:t>21</a:t>
            </a:fld>
            <a:endParaRPr lang="en-US">
              <a:solidFill>
                <a:schemeClr val="tx1">
                  <a:lumMod val="50000"/>
                  <a:lumOff val="50000"/>
                </a:schemeClr>
              </a:solidFill>
            </a:endParaRPr>
          </a:p>
        </p:txBody>
      </p:sp>
    </p:spTree>
    <p:extLst>
      <p:ext uri="{BB962C8B-B14F-4D97-AF65-F5344CB8AC3E}">
        <p14:creationId xmlns:p14="http://schemas.microsoft.com/office/powerpoint/2010/main" val="2832507319"/>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D2D638F-CEA8-3FB9-5B32-98BF2FDC2C6B}"/>
              </a:ext>
            </a:extLst>
          </p:cNvPr>
          <p:cNvSpPr txBox="1"/>
          <p:nvPr/>
        </p:nvSpPr>
        <p:spPr>
          <a:xfrm>
            <a:off x="6590662" y="4267832"/>
            <a:ext cx="4805996" cy="1297115"/>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r>
              <a:rPr lang="en-US" sz="4000" kern="1200" dirty="0">
                <a:solidFill>
                  <a:schemeClr val="tx2"/>
                </a:solidFill>
                <a:latin typeface="+mj-lt"/>
                <a:ea typeface="+mj-ea"/>
                <a:cs typeface="+mj-cs"/>
              </a:rPr>
              <a:t>THANK YOU</a:t>
            </a:r>
          </a:p>
        </p:txBody>
      </p:sp>
      <p:pic>
        <p:nvPicPr>
          <p:cNvPr id="7" name="Graphic 6" descr="Handshake">
            <a:extLst>
              <a:ext uri="{FF2B5EF4-FFF2-40B4-BE49-F238E27FC236}">
                <a16:creationId xmlns:a16="http://schemas.microsoft.com/office/drawing/2014/main" id="{85F35797-551D-95B4-FE19-C040E4F971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Slide Number Placeholder 1">
            <a:extLst>
              <a:ext uri="{FF2B5EF4-FFF2-40B4-BE49-F238E27FC236}">
                <a16:creationId xmlns:a16="http://schemas.microsoft.com/office/drawing/2014/main" id="{0EA38B4D-6F19-719B-5914-5BD2E465A63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3568088F-4391-4CB3-921F-9584C7AE5BCA}" type="slidenum">
              <a:rPr lang="en-US" smtClean="0"/>
              <a:pPr defTabSz="914400">
                <a:spcAft>
                  <a:spcPts val="600"/>
                </a:spcAft>
              </a:pPr>
              <a:t>22</a:t>
            </a:fld>
            <a:endParaRPr lang="en-US"/>
          </a:p>
        </p:txBody>
      </p:sp>
    </p:spTree>
    <p:extLst>
      <p:ext uri="{BB962C8B-B14F-4D97-AF65-F5344CB8AC3E}">
        <p14:creationId xmlns:p14="http://schemas.microsoft.com/office/powerpoint/2010/main" val="2835632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n old person holding up a finger&#10;&#10;Description automatically generated">
            <a:extLst>
              <a:ext uri="{FF2B5EF4-FFF2-40B4-BE49-F238E27FC236}">
                <a16:creationId xmlns:a16="http://schemas.microsoft.com/office/drawing/2014/main" id="{A377B5BE-4B47-2D1D-ED29-EA0D1A3E8A6A}"/>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6891" t="8624" r="26688" b="-1"/>
          <a:stretch/>
        </p:blipFill>
        <p:spPr>
          <a:xfrm>
            <a:off x="3532300" y="9842"/>
            <a:ext cx="8669532" cy="6857990"/>
          </a:xfrm>
          <a:prstGeom prst="rect">
            <a:avLst/>
          </a:prstGeom>
        </p:spPr>
      </p:pic>
      <p:sp>
        <p:nvSpPr>
          <p:cNvPr id="22" name="Rectangle 21">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683BBED-3854-0516-B16C-27DF0E60D976}"/>
              </a:ext>
            </a:extLst>
          </p:cNvPr>
          <p:cNvSpPr>
            <a:spLocks noGrp="1"/>
          </p:cNvSpPr>
          <p:nvPr>
            <p:ph type="title"/>
          </p:nvPr>
        </p:nvSpPr>
        <p:spPr>
          <a:xfrm>
            <a:off x="371094" y="1161288"/>
            <a:ext cx="3438144" cy="1124712"/>
          </a:xfrm>
        </p:spPr>
        <p:txBody>
          <a:bodyPr anchor="b">
            <a:normAutofit/>
          </a:bodyPr>
          <a:lstStyle/>
          <a:p>
            <a:r>
              <a:rPr lang="en-CA" sz="2800" dirty="0">
                <a:solidFill>
                  <a:schemeClr val="bg1"/>
                </a:solidFill>
              </a:rPr>
              <a:t>1.INTRODUCTION</a:t>
            </a:r>
            <a:endParaRPr lang="en-US" sz="2800" dirty="0">
              <a:solidFill>
                <a:schemeClr val="bg1"/>
              </a:solidFill>
            </a:endParaRPr>
          </a:p>
        </p:txBody>
      </p:sp>
      <p:sp>
        <p:nvSpPr>
          <p:cNvPr id="24" name="Rectangle 2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39F33C4-A3A6-073E-8C1A-9791F453CDAA}"/>
              </a:ext>
            </a:extLst>
          </p:cNvPr>
          <p:cNvSpPr>
            <a:spLocks noGrp="1"/>
          </p:cNvSpPr>
          <p:nvPr>
            <p:ph idx="1"/>
          </p:nvPr>
        </p:nvSpPr>
        <p:spPr>
          <a:xfrm>
            <a:off x="371093" y="2718054"/>
            <a:ext cx="6129097" cy="3207258"/>
          </a:xfrm>
        </p:spPr>
        <p:txBody>
          <a:bodyPr anchor="t">
            <a:noAutofit/>
          </a:bodyPr>
          <a:lstStyle/>
          <a:p>
            <a:r>
              <a:rPr lang="en-US" sz="2300" dirty="0">
                <a:solidFill>
                  <a:schemeClr val="bg1"/>
                </a:solidFill>
              </a:rPr>
              <a:t>Alzheimer's disease is a brain disorder that gets worse over time. It's characterized by changes in the brain that lead to deposits of certain proteins. Alzheimer's disease causes the brain to shrink and brain cells to eventually die. </a:t>
            </a:r>
          </a:p>
          <a:p>
            <a:r>
              <a:rPr lang="en-US" sz="2300" dirty="0">
                <a:solidFill>
                  <a:schemeClr val="bg1"/>
                </a:solidFill>
              </a:rPr>
              <a:t>The exact causes of Alzheimer's disease aren't fully understood. But at a basic level, brain proteins fail to function as usual. This disrupts the work of brain cells, also called neurons, and triggers a series of events. The neurons become damaged and lose connections to each other. They eventually die.</a:t>
            </a:r>
          </a:p>
        </p:txBody>
      </p:sp>
      <p:sp>
        <p:nvSpPr>
          <p:cNvPr id="4" name="Slide Number Placeholder 3">
            <a:extLst>
              <a:ext uri="{FF2B5EF4-FFF2-40B4-BE49-F238E27FC236}">
                <a16:creationId xmlns:a16="http://schemas.microsoft.com/office/drawing/2014/main" id="{E052A9A2-B929-799F-96DC-A2452F92FB1E}"/>
              </a:ext>
            </a:extLst>
          </p:cNvPr>
          <p:cNvSpPr>
            <a:spLocks noGrp="1"/>
          </p:cNvSpPr>
          <p:nvPr>
            <p:ph type="sldNum" sz="quarter" idx="12"/>
          </p:nvPr>
        </p:nvSpPr>
        <p:spPr>
          <a:xfrm>
            <a:off x="9077706" y="6356350"/>
            <a:ext cx="2743200" cy="365125"/>
          </a:xfrm>
        </p:spPr>
        <p:txBody>
          <a:bodyPr>
            <a:normAutofit/>
          </a:bodyPr>
          <a:lstStyle/>
          <a:p>
            <a:pPr>
              <a:spcAft>
                <a:spcPts val="600"/>
              </a:spcAft>
            </a:pPr>
            <a:fld id="{3568088F-4391-4CB3-921F-9584C7AE5BCA}" type="slidenum">
              <a:rPr lang="en-US">
                <a:solidFill>
                  <a:schemeClr val="bg1"/>
                </a:solidFill>
              </a:rPr>
              <a:pPr>
                <a:spcAft>
                  <a:spcPts val="600"/>
                </a:spcAft>
              </a:pPr>
              <a:t>3</a:t>
            </a:fld>
            <a:endParaRPr lang="en-US">
              <a:solidFill>
                <a:schemeClr val="bg1"/>
              </a:solidFill>
            </a:endParaRPr>
          </a:p>
        </p:txBody>
      </p:sp>
    </p:spTree>
    <p:extLst>
      <p:ext uri="{BB962C8B-B14F-4D97-AF65-F5344CB8AC3E}">
        <p14:creationId xmlns:p14="http://schemas.microsoft.com/office/powerpoint/2010/main" val="12781197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A9028F2-D8E2-134C-5492-32117A8228CF}"/>
              </a:ext>
            </a:extLst>
          </p:cNvPr>
          <p:cNvSpPr>
            <a:spLocks noGrp="1"/>
          </p:cNvSpPr>
          <p:nvPr>
            <p:ph type="ctrTitle"/>
          </p:nvPr>
        </p:nvSpPr>
        <p:spPr>
          <a:xfrm>
            <a:off x="3043731" y="42335"/>
            <a:ext cx="5724939" cy="843033"/>
          </a:xfrm>
        </p:spPr>
        <p:txBody>
          <a:bodyPr anchor="b">
            <a:normAutofit/>
          </a:bodyPr>
          <a:lstStyle/>
          <a:p>
            <a:pPr algn="l"/>
            <a:r>
              <a:rPr lang="en-CA" sz="4800" dirty="0">
                <a:solidFill>
                  <a:srgbClr val="FFFFFF"/>
                </a:solidFill>
              </a:rPr>
              <a:t>2.DATA SET OVERVIEW</a:t>
            </a:r>
            <a:endParaRPr lang="en-US" sz="4800" dirty="0">
              <a:solidFill>
                <a:srgbClr val="FFFFFF"/>
              </a:solidFill>
            </a:endParaRPr>
          </a:p>
        </p:txBody>
      </p:sp>
      <p:sp>
        <p:nvSpPr>
          <p:cNvPr id="32" name="Rectangle 31">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2E153935-0C75-3DDD-C8BE-CC30082847C6}"/>
              </a:ext>
            </a:extLst>
          </p:cNvPr>
          <p:cNvSpPr>
            <a:spLocks noGrp="1"/>
          </p:cNvSpPr>
          <p:nvPr>
            <p:ph type="subTitle" idx="1"/>
          </p:nvPr>
        </p:nvSpPr>
        <p:spPr>
          <a:xfrm>
            <a:off x="547443" y="1181775"/>
            <a:ext cx="5217271" cy="1244483"/>
          </a:xfrm>
        </p:spPr>
        <p:txBody>
          <a:bodyPr anchor="t">
            <a:normAutofit lnSpcReduction="10000"/>
          </a:bodyPr>
          <a:lstStyle/>
          <a:p>
            <a:pPr marL="342900" indent="-342900" algn="l">
              <a:buFont typeface="Arial" panose="020B0604020202020204" pitchFamily="34" charset="0"/>
              <a:buChar char="•"/>
            </a:pPr>
            <a:r>
              <a:rPr lang="en-CA" dirty="0">
                <a:solidFill>
                  <a:srgbClr val="FFFFFF"/>
                </a:solidFill>
              </a:rPr>
              <a:t>The Data set is taken from Kaggle </a:t>
            </a:r>
          </a:p>
          <a:p>
            <a:pPr marL="342900" indent="-342900" algn="l">
              <a:buFont typeface="Arial" panose="020B0604020202020204" pitchFamily="34" charset="0"/>
              <a:buChar char="•"/>
            </a:pPr>
            <a:r>
              <a:rPr lang="en-CA" dirty="0">
                <a:solidFill>
                  <a:srgbClr val="FFFFFF"/>
                </a:solidFill>
              </a:rPr>
              <a:t>The Dataset has four files .</a:t>
            </a:r>
          </a:p>
          <a:p>
            <a:pPr marL="342900" indent="-342900" algn="l">
              <a:buFont typeface="Arial" panose="020B0604020202020204" pitchFamily="34" charset="0"/>
              <a:buChar char="•"/>
            </a:pPr>
            <a:r>
              <a:rPr lang="en-CA" dirty="0">
                <a:solidFill>
                  <a:srgbClr val="FFFFFF"/>
                </a:solidFill>
              </a:rPr>
              <a:t>Total 6400 MRI images are present.</a:t>
            </a:r>
          </a:p>
          <a:p>
            <a:pPr marL="342900" indent="-342900" algn="l">
              <a:buFont typeface="Arial" panose="020B0604020202020204" pitchFamily="34" charset="0"/>
              <a:buChar char="•"/>
            </a:pPr>
            <a:endParaRPr lang="en-US" dirty="0">
              <a:solidFill>
                <a:srgbClr val="FFFFFF"/>
              </a:solidFill>
            </a:endParaRPr>
          </a:p>
        </p:txBody>
      </p:sp>
      <p:sp>
        <p:nvSpPr>
          <p:cNvPr id="34" name="Oval 33">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00D7007-BABC-E79D-B125-910C0B35C79A}"/>
              </a:ext>
            </a:extLst>
          </p:cNvPr>
          <p:cNvPicPr>
            <a:picLocks noChangeAspect="1"/>
          </p:cNvPicPr>
          <p:nvPr/>
        </p:nvPicPr>
        <p:blipFill>
          <a:blip r:embed="rId2"/>
          <a:stretch>
            <a:fillRect/>
          </a:stretch>
        </p:blipFill>
        <p:spPr>
          <a:xfrm>
            <a:off x="5794513" y="982478"/>
            <a:ext cx="6395420" cy="5220613"/>
          </a:xfrm>
          <a:prstGeom prst="rect">
            <a:avLst/>
          </a:prstGeom>
        </p:spPr>
      </p:pic>
      <p:sp>
        <p:nvSpPr>
          <p:cNvPr id="4" name="Slide Number Placeholder 3">
            <a:extLst>
              <a:ext uri="{FF2B5EF4-FFF2-40B4-BE49-F238E27FC236}">
                <a16:creationId xmlns:a16="http://schemas.microsoft.com/office/drawing/2014/main" id="{BA1667A1-327D-0BED-6026-188C18DC6456}"/>
              </a:ext>
            </a:extLst>
          </p:cNvPr>
          <p:cNvSpPr>
            <a:spLocks noGrp="1"/>
          </p:cNvSpPr>
          <p:nvPr>
            <p:ph type="sldNum" sz="quarter" idx="12"/>
          </p:nvPr>
        </p:nvSpPr>
        <p:spPr>
          <a:xfrm>
            <a:off x="11704320" y="6451600"/>
            <a:ext cx="444500" cy="365125"/>
          </a:xfrm>
        </p:spPr>
        <p:txBody>
          <a:bodyPr>
            <a:normAutofit/>
          </a:bodyPr>
          <a:lstStyle/>
          <a:p>
            <a:pPr>
              <a:spcAft>
                <a:spcPts val="600"/>
              </a:spcAft>
            </a:pPr>
            <a:fld id="{3568088F-4391-4CB3-921F-9584C7AE5BCA}" type="slidenum">
              <a:rPr lang="en-US" sz="1100">
                <a:solidFill>
                  <a:srgbClr val="FFFFFF"/>
                </a:solidFill>
              </a:rPr>
              <a:pPr>
                <a:spcAft>
                  <a:spcPts val="600"/>
                </a:spcAft>
              </a:pPr>
              <a:t>4</a:t>
            </a:fld>
            <a:endParaRPr lang="en-US" sz="1100">
              <a:solidFill>
                <a:srgbClr val="FFFFFF"/>
              </a:solidFill>
            </a:endParaRPr>
          </a:p>
        </p:txBody>
      </p:sp>
      <p:pic>
        <p:nvPicPr>
          <p:cNvPr id="12" name="Picture 11">
            <a:extLst>
              <a:ext uri="{FF2B5EF4-FFF2-40B4-BE49-F238E27FC236}">
                <a16:creationId xmlns:a16="http://schemas.microsoft.com/office/drawing/2014/main" id="{E340964D-167C-9859-35F0-22D09187C410}"/>
              </a:ext>
            </a:extLst>
          </p:cNvPr>
          <p:cNvPicPr>
            <a:picLocks noChangeAspect="1"/>
          </p:cNvPicPr>
          <p:nvPr/>
        </p:nvPicPr>
        <p:blipFill>
          <a:blip r:embed="rId3"/>
          <a:stretch>
            <a:fillRect/>
          </a:stretch>
        </p:blipFill>
        <p:spPr>
          <a:xfrm>
            <a:off x="1367388" y="3087959"/>
            <a:ext cx="2752725" cy="1009650"/>
          </a:xfrm>
          <a:prstGeom prst="rect">
            <a:avLst/>
          </a:prstGeom>
        </p:spPr>
      </p:pic>
      <p:sp>
        <p:nvSpPr>
          <p:cNvPr id="14" name="TextBox 13">
            <a:extLst>
              <a:ext uri="{FF2B5EF4-FFF2-40B4-BE49-F238E27FC236}">
                <a16:creationId xmlns:a16="http://schemas.microsoft.com/office/drawing/2014/main" id="{AC076B15-9B94-85A3-1CD0-DA5E2CB61CCD}"/>
              </a:ext>
            </a:extLst>
          </p:cNvPr>
          <p:cNvSpPr txBox="1"/>
          <p:nvPr/>
        </p:nvSpPr>
        <p:spPr>
          <a:xfrm>
            <a:off x="675861" y="5396948"/>
            <a:ext cx="4671546" cy="923330"/>
          </a:xfrm>
          <a:prstGeom prst="rect">
            <a:avLst/>
          </a:prstGeom>
          <a:noFill/>
        </p:spPr>
        <p:txBody>
          <a:bodyPr wrap="square" rtlCol="0">
            <a:spAutoFit/>
          </a:bodyPr>
          <a:lstStyle/>
          <a:p>
            <a:r>
              <a:rPr lang="en-US" b="1" dirty="0">
                <a:highlight>
                  <a:srgbClr val="008000"/>
                </a:highlight>
              </a:rPr>
              <a:t>We can observe that </a:t>
            </a:r>
            <a:r>
              <a:rPr lang="en-US" b="1" dirty="0" err="1">
                <a:highlight>
                  <a:srgbClr val="008000"/>
                </a:highlight>
              </a:rPr>
              <a:t>Moderate_Demented</a:t>
            </a:r>
            <a:r>
              <a:rPr lang="en-US" b="1" dirty="0">
                <a:highlight>
                  <a:srgbClr val="008000"/>
                </a:highlight>
              </a:rPr>
              <a:t> has very few images showing significant class imbalance.</a:t>
            </a:r>
          </a:p>
        </p:txBody>
      </p:sp>
    </p:spTree>
    <p:extLst>
      <p:ext uri="{BB962C8B-B14F-4D97-AF65-F5344CB8AC3E}">
        <p14:creationId xmlns:p14="http://schemas.microsoft.com/office/powerpoint/2010/main" val="19037886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C053A32-917C-2DA9-7F96-E3B517F8D174}"/>
              </a:ext>
            </a:extLst>
          </p:cNvPr>
          <p:cNvPicPr>
            <a:picLocks noChangeAspect="1"/>
          </p:cNvPicPr>
          <p:nvPr/>
        </p:nvPicPr>
        <p:blipFill rotWithShape="1">
          <a:blip r:embed="rId2">
            <a:alphaModFix amt="35000"/>
          </a:blip>
          <a:srcRect t="3919" b="19289"/>
          <a:stretch/>
        </p:blipFill>
        <p:spPr>
          <a:xfrm>
            <a:off x="20" y="10"/>
            <a:ext cx="12191980" cy="6857990"/>
          </a:xfrm>
          <a:prstGeom prst="rect">
            <a:avLst/>
          </a:prstGeom>
        </p:spPr>
      </p:pic>
      <p:sp>
        <p:nvSpPr>
          <p:cNvPr id="2" name="Title 1">
            <a:extLst>
              <a:ext uri="{FF2B5EF4-FFF2-40B4-BE49-F238E27FC236}">
                <a16:creationId xmlns:a16="http://schemas.microsoft.com/office/drawing/2014/main" id="{CB35A68F-A76F-6722-9D2F-379357C192AA}"/>
              </a:ext>
            </a:extLst>
          </p:cNvPr>
          <p:cNvSpPr>
            <a:spLocks noGrp="1"/>
          </p:cNvSpPr>
          <p:nvPr>
            <p:ph type="title"/>
          </p:nvPr>
        </p:nvSpPr>
        <p:spPr>
          <a:xfrm>
            <a:off x="838200" y="365125"/>
            <a:ext cx="10515600" cy="1325563"/>
          </a:xfrm>
        </p:spPr>
        <p:txBody>
          <a:bodyPr>
            <a:normAutofit/>
          </a:bodyPr>
          <a:lstStyle/>
          <a:p>
            <a:r>
              <a:rPr lang="en-US">
                <a:solidFill>
                  <a:srgbClr val="FFFFFF"/>
                </a:solidFill>
              </a:rPr>
              <a:t>LIBRARIES</a:t>
            </a:r>
          </a:p>
        </p:txBody>
      </p:sp>
      <p:sp>
        <p:nvSpPr>
          <p:cNvPr id="4" name="Slide Number Placeholder 3">
            <a:extLst>
              <a:ext uri="{FF2B5EF4-FFF2-40B4-BE49-F238E27FC236}">
                <a16:creationId xmlns:a16="http://schemas.microsoft.com/office/drawing/2014/main" id="{F838E996-EB14-4889-596B-5A43CFC03185}"/>
              </a:ext>
            </a:extLst>
          </p:cNvPr>
          <p:cNvSpPr>
            <a:spLocks noGrp="1"/>
          </p:cNvSpPr>
          <p:nvPr>
            <p:ph type="sldNum" sz="quarter" idx="12"/>
          </p:nvPr>
        </p:nvSpPr>
        <p:spPr>
          <a:xfrm>
            <a:off x="8610600" y="6356350"/>
            <a:ext cx="2743200" cy="365125"/>
          </a:xfrm>
        </p:spPr>
        <p:txBody>
          <a:bodyPr>
            <a:normAutofit/>
          </a:bodyPr>
          <a:lstStyle/>
          <a:p>
            <a:pPr>
              <a:spcAft>
                <a:spcPts val="600"/>
              </a:spcAft>
            </a:pPr>
            <a:fld id="{3568088F-4391-4CB3-921F-9584C7AE5BCA}" type="slidenum">
              <a:rPr lang="en-US">
                <a:solidFill>
                  <a:srgbClr val="FFFFFF"/>
                </a:solidFill>
              </a:rPr>
              <a:pPr>
                <a:spcAft>
                  <a:spcPts val="600"/>
                </a:spcAft>
              </a:pPr>
              <a:t>5</a:t>
            </a:fld>
            <a:endParaRPr lang="en-US">
              <a:solidFill>
                <a:srgbClr val="FFFFFF"/>
              </a:solidFill>
            </a:endParaRPr>
          </a:p>
        </p:txBody>
      </p:sp>
      <p:graphicFrame>
        <p:nvGraphicFramePr>
          <p:cNvPr id="6" name="Content Placeholder 2">
            <a:extLst>
              <a:ext uri="{FF2B5EF4-FFF2-40B4-BE49-F238E27FC236}">
                <a16:creationId xmlns:a16="http://schemas.microsoft.com/office/drawing/2014/main" id="{46891EA3-B939-3769-8ED4-3F6DED9F7CF9}"/>
              </a:ext>
            </a:extLst>
          </p:cNvPr>
          <p:cNvGraphicFramePr>
            <a:graphicFrameLocks noGrp="1"/>
          </p:cNvGraphicFramePr>
          <p:nvPr>
            <p:ph idx="1"/>
            <p:extLst>
              <p:ext uri="{D42A27DB-BD31-4B8C-83A1-F6EECF244321}">
                <p14:modId xmlns:p14="http://schemas.microsoft.com/office/powerpoint/2010/main" val="152556240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623641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7" name="Oval 26">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7" name="Straight Connector 36">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2" name="Rectangle 41">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5" name="Straight Connector 44">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1EFDD371-AE9B-E011-DA25-9AC0E2D11CC3}"/>
              </a:ext>
            </a:extLst>
          </p:cNvPr>
          <p:cNvPicPr>
            <a:picLocks noChangeAspect="1"/>
          </p:cNvPicPr>
          <p:nvPr/>
        </p:nvPicPr>
        <p:blipFill>
          <a:blip r:embed="rId2"/>
          <a:stretch>
            <a:fillRect/>
          </a:stretch>
        </p:blipFill>
        <p:spPr>
          <a:xfrm>
            <a:off x="2503709" y="617779"/>
            <a:ext cx="7098364" cy="3265248"/>
          </a:xfrm>
          <a:prstGeom prst="rect">
            <a:avLst/>
          </a:prstGeom>
        </p:spPr>
      </p:pic>
      <p:grpSp>
        <p:nvGrpSpPr>
          <p:cNvPr id="50" name="Group 49">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51" name="Straight Connector 50">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8C0C9EFC-9E7F-8291-443C-7A004DE7B454}"/>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defTabSz="914400">
              <a:spcAft>
                <a:spcPts val="600"/>
              </a:spcAft>
            </a:pPr>
            <a:fld id="{3568088F-4391-4CB3-921F-9584C7AE5BCA}" type="slidenum">
              <a:rPr lang="en-US">
                <a:solidFill>
                  <a:schemeClr val="bg1"/>
                </a:solidFill>
              </a:rPr>
              <a:pPr algn="ctr" defTabSz="914400">
                <a:spcAft>
                  <a:spcPts val="600"/>
                </a:spcAft>
              </a:pPr>
              <a:t>6</a:t>
            </a:fld>
            <a:endParaRPr lang="en-US">
              <a:solidFill>
                <a:schemeClr val="bg1"/>
              </a:solidFill>
            </a:endParaRPr>
          </a:p>
        </p:txBody>
      </p:sp>
      <p:sp>
        <p:nvSpPr>
          <p:cNvPr id="56" name="Oval 55">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AB48E67-0BF9-03FC-1A12-AE148BB97299}"/>
              </a:ext>
            </a:extLst>
          </p:cNvPr>
          <p:cNvSpPr txBox="1"/>
          <p:nvPr/>
        </p:nvSpPr>
        <p:spPr>
          <a:xfrm>
            <a:off x="3042445" y="4146599"/>
            <a:ext cx="5549111" cy="2129599"/>
          </a:xfrm>
          <a:prstGeom prst="rect">
            <a:avLst/>
          </a:prstGeom>
          <a:noFill/>
        </p:spPr>
        <p:txBody>
          <a:bodyPr vert="horz" lIns="91440" tIns="45720" rIns="91440" bIns="45720" rtlCol="0" anchor="t">
            <a:normAutofit/>
          </a:bodyPr>
          <a:lstStyle/>
          <a:p>
            <a:pPr marL="342900" indent="-228600" defTabSz="914400">
              <a:lnSpc>
                <a:spcPct val="90000"/>
              </a:lnSpc>
              <a:spcAft>
                <a:spcPts val="600"/>
              </a:spcAft>
              <a:buFont typeface="Arial" panose="020B0604020202020204" pitchFamily="34" charset="0"/>
              <a:buChar char="•"/>
            </a:pPr>
            <a:r>
              <a:rPr lang="en-US" dirty="0">
                <a:solidFill>
                  <a:schemeClr val="bg1"/>
                </a:solidFill>
              </a:rPr>
              <a:t>It uses the ‘</a:t>
            </a:r>
            <a:r>
              <a:rPr lang="en-US" dirty="0" err="1">
                <a:solidFill>
                  <a:schemeClr val="bg1"/>
                </a:solidFill>
              </a:rPr>
              <a:t>zipfile</a:t>
            </a:r>
            <a:r>
              <a:rPr lang="en-US" dirty="0">
                <a:solidFill>
                  <a:schemeClr val="bg1"/>
                </a:solidFill>
              </a:rPr>
              <a:t>’ module to handle the extraction and </a:t>
            </a:r>
            <a:r>
              <a:rPr lang="en-US" dirty="0" err="1">
                <a:solidFill>
                  <a:schemeClr val="bg1"/>
                </a:solidFill>
              </a:rPr>
              <a:t>os</a:t>
            </a:r>
            <a:r>
              <a:rPr lang="en-US" dirty="0">
                <a:solidFill>
                  <a:schemeClr val="bg1"/>
                </a:solidFill>
              </a:rPr>
              <a:t> module to interact with the file system, such as making the new directory if it doesn't already exist.</a:t>
            </a:r>
          </a:p>
          <a:p>
            <a:pPr marL="342900" indent="-228600" defTabSz="914400">
              <a:lnSpc>
                <a:spcPct val="90000"/>
              </a:lnSpc>
              <a:spcAft>
                <a:spcPts val="600"/>
              </a:spcAft>
              <a:buFont typeface="Arial" panose="020B0604020202020204" pitchFamily="34" charset="0"/>
              <a:buChar char="•"/>
            </a:pPr>
            <a:endParaRPr lang="en-US" dirty="0">
              <a:solidFill>
                <a:schemeClr val="bg1"/>
              </a:solidFill>
            </a:endParaRPr>
          </a:p>
          <a:p>
            <a:pPr marL="342900" indent="-228600" defTabSz="914400">
              <a:lnSpc>
                <a:spcPct val="90000"/>
              </a:lnSpc>
              <a:spcAft>
                <a:spcPts val="600"/>
              </a:spcAft>
              <a:buFont typeface="Arial" panose="020B0604020202020204" pitchFamily="34" charset="0"/>
              <a:buChar char="•"/>
            </a:pPr>
            <a:r>
              <a:rPr lang="en-US" dirty="0">
                <a:solidFill>
                  <a:schemeClr val="bg1"/>
                </a:solidFill>
              </a:rPr>
              <a:t>The contents of a zip file named archive (8).zip into a directory named final dataset</a:t>
            </a:r>
          </a:p>
          <a:p>
            <a:pPr marL="342900" indent="-228600" defTabSz="914400">
              <a:lnSpc>
                <a:spcPct val="90000"/>
              </a:lnSpc>
              <a:spcAft>
                <a:spcPts val="600"/>
              </a:spcAft>
              <a:buFont typeface="Arial" panose="020B0604020202020204" pitchFamily="34" charset="0"/>
              <a:buChar char="•"/>
            </a:pPr>
            <a:endParaRPr lang="en-US" dirty="0">
              <a:solidFill>
                <a:schemeClr val="bg1"/>
              </a:solidFill>
            </a:endParaRPr>
          </a:p>
          <a:p>
            <a:pPr indent="-228600" defTabSz="914400">
              <a:lnSpc>
                <a:spcPct val="90000"/>
              </a:lnSpc>
              <a:spcAft>
                <a:spcPts val="600"/>
              </a:spcAft>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11639868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8" name="Oval 17">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8" name="Straight Connector 27">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3" name="Rectangle 32">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6" name="Straight Connector 35">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42" name="Straight Connector 41">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7" name="Oval 46">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93E9251-A094-2ABB-8546-9C472FD828EC}"/>
              </a:ext>
            </a:extLst>
          </p:cNvPr>
          <p:cNvSpPr txBox="1"/>
          <p:nvPr/>
        </p:nvSpPr>
        <p:spPr>
          <a:xfrm>
            <a:off x="4308851" y="175061"/>
            <a:ext cx="3075924" cy="477622"/>
          </a:xfrm>
          <a:prstGeom prst="rect">
            <a:avLst/>
          </a:prstGeom>
          <a:noFill/>
        </p:spPr>
        <p:txBody>
          <a:bodyPr vert="horz" lIns="91440" tIns="45720" rIns="91440" bIns="45720" rtlCol="0" anchor="t">
            <a:normAutofit/>
          </a:bodyPr>
          <a:lstStyle/>
          <a:p>
            <a:pPr defTabSz="914400">
              <a:lnSpc>
                <a:spcPct val="90000"/>
              </a:lnSpc>
              <a:spcAft>
                <a:spcPts val="600"/>
              </a:spcAft>
            </a:pPr>
            <a:r>
              <a:rPr lang="en-US" dirty="0">
                <a:solidFill>
                  <a:schemeClr val="bg1"/>
                </a:solidFill>
              </a:rPr>
              <a:t>EXPLORATORY DATA ANALYSIS</a:t>
            </a:r>
          </a:p>
        </p:txBody>
      </p:sp>
      <p:sp>
        <p:nvSpPr>
          <p:cNvPr id="2" name="Slide Number Placeholder 1">
            <a:extLst>
              <a:ext uri="{FF2B5EF4-FFF2-40B4-BE49-F238E27FC236}">
                <a16:creationId xmlns:a16="http://schemas.microsoft.com/office/drawing/2014/main" id="{3EA835C9-6F1E-1709-FCE7-F857B54C6459}"/>
              </a:ext>
            </a:extLst>
          </p:cNvPr>
          <p:cNvSpPr>
            <a:spLocks/>
          </p:cNvSpPr>
          <p:nvPr/>
        </p:nvSpPr>
        <p:spPr>
          <a:xfrm>
            <a:off x="7728818" y="3643391"/>
            <a:ext cx="1800396" cy="239636"/>
          </a:xfrm>
          <a:prstGeom prst="rect">
            <a:avLst/>
          </a:prstGeom>
        </p:spPr>
        <p:txBody>
          <a:bodyPr/>
          <a:lstStyle/>
          <a:p>
            <a:pPr defTabSz="297180">
              <a:spcAft>
                <a:spcPts val="600"/>
              </a:spcAft>
            </a:pPr>
            <a:fld id="{3568088F-4391-4CB3-921F-9584C7AE5BCA}" type="slidenum">
              <a:rPr lang="en-US" sz="1170" kern="1200">
                <a:solidFill>
                  <a:srgbClr val="979797"/>
                </a:solidFill>
                <a:latin typeface="+mn-lt"/>
                <a:ea typeface="+mn-ea"/>
                <a:cs typeface="+mn-cs"/>
              </a:rPr>
              <a:pPr defTabSz="297180">
                <a:spcAft>
                  <a:spcPts val="600"/>
                </a:spcAft>
              </a:pPr>
              <a:t>7</a:t>
            </a:fld>
            <a:endParaRPr lang="en-US"/>
          </a:p>
        </p:txBody>
      </p:sp>
      <p:pic>
        <p:nvPicPr>
          <p:cNvPr id="5" name="Picture 4">
            <a:extLst>
              <a:ext uri="{FF2B5EF4-FFF2-40B4-BE49-F238E27FC236}">
                <a16:creationId xmlns:a16="http://schemas.microsoft.com/office/drawing/2014/main" id="{EE01714C-558D-4D33-781F-ABF819062960}"/>
              </a:ext>
            </a:extLst>
          </p:cNvPr>
          <p:cNvPicPr>
            <a:picLocks noChangeAspect="1"/>
          </p:cNvPicPr>
          <p:nvPr/>
        </p:nvPicPr>
        <p:blipFill>
          <a:blip r:embed="rId2"/>
          <a:stretch>
            <a:fillRect/>
          </a:stretch>
        </p:blipFill>
        <p:spPr>
          <a:xfrm>
            <a:off x="287459" y="1103734"/>
            <a:ext cx="5766486" cy="3230347"/>
          </a:xfrm>
          <a:prstGeom prst="rect">
            <a:avLst/>
          </a:prstGeom>
        </p:spPr>
      </p:pic>
      <p:pic>
        <p:nvPicPr>
          <p:cNvPr id="7" name="Picture 6">
            <a:extLst>
              <a:ext uri="{FF2B5EF4-FFF2-40B4-BE49-F238E27FC236}">
                <a16:creationId xmlns:a16="http://schemas.microsoft.com/office/drawing/2014/main" id="{98B5AD90-B776-DFFF-A630-01107953C081}"/>
              </a:ext>
            </a:extLst>
          </p:cNvPr>
          <p:cNvPicPr>
            <a:picLocks noChangeAspect="1"/>
          </p:cNvPicPr>
          <p:nvPr/>
        </p:nvPicPr>
        <p:blipFill>
          <a:blip r:embed="rId3"/>
          <a:stretch>
            <a:fillRect/>
          </a:stretch>
        </p:blipFill>
        <p:spPr>
          <a:xfrm>
            <a:off x="6269576" y="1156584"/>
            <a:ext cx="5458597" cy="3177494"/>
          </a:xfrm>
          <a:prstGeom prst="rect">
            <a:avLst/>
          </a:prstGeom>
        </p:spPr>
      </p:pic>
      <p:sp>
        <p:nvSpPr>
          <p:cNvPr id="8" name="TextBox 7">
            <a:extLst>
              <a:ext uri="{FF2B5EF4-FFF2-40B4-BE49-F238E27FC236}">
                <a16:creationId xmlns:a16="http://schemas.microsoft.com/office/drawing/2014/main" id="{40BDF7DC-A4ED-42DB-CEA5-B82C2E5452FC}"/>
              </a:ext>
            </a:extLst>
          </p:cNvPr>
          <p:cNvSpPr txBox="1"/>
          <p:nvPr/>
        </p:nvSpPr>
        <p:spPr>
          <a:xfrm>
            <a:off x="1783811" y="4924253"/>
            <a:ext cx="8791423" cy="646331"/>
          </a:xfrm>
          <a:prstGeom prst="rect">
            <a:avLst/>
          </a:prstGeom>
          <a:noFill/>
        </p:spPr>
        <p:txBody>
          <a:bodyPr wrap="square" rtlCol="0">
            <a:spAutoFit/>
          </a:bodyPr>
          <a:lstStyle/>
          <a:p>
            <a:pPr defTabSz="297180">
              <a:spcAft>
                <a:spcPts val="600"/>
              </a:spcAft>
            </a:pPr>
            <a:r>
              <a:rPr lang="en-US" kern="1200" dirty="0">
                <a:solidFill>
                  <a:srgbClr val="979797"/>
                </a:solidFill>
                <a:latin typeface="+mn-lt"/>
                <a:ea typeface="+mn-ea"/>
                <a:cs typeface="+mn-cs"/>
              </a:rPr>
              <a:t>Histograms are plotted to represent the image size . All images have almost the same size around 128 units</a:t>
            </a:r>
            <a:endParaRPr lang="en-US" dirty="0"/>
          </a:p>
        </p:txBody>
      </p:sp>
    </p:spTree>
    <p:extLst>
      <p:ext uri="{BB962C8B-B14F-4D97-AF65-F5344CB8AC3E}">
        <p14:creationId xmlns:p14="http://schemas.microsoft.com/office/powerpoint/2010/main" val="3586334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5BB893B9-87F8-FE96-8977-2F921D8154E4}"/>
              </a:ext>
            </a:extLst>
          </p:cNvPr>
          <p:cNvSpPr>
            <a:spLocks/>
          </p:cNvSpPr>
          <p:nvPr/>
        </p:nvSpPr>
        <p:spPr>
          <a:xfrm>
            <a:off x="8480215" y="6057816"/>
            <a:ext cx="2576857" cy="342984"/>
          </a:xfrm>
          <a:prstGeom prst="rect">
            <a:avLst/>
          </a:prstGeom>
        </p:spPr>
        <p:txBody>
          <a:bodyPr/>
          <a:lstStyle/>
          <a:p>
            <a:pPr defTabSz="425196">
              <a:spcAft>
                <a:spcPts val="600"/>
              </a:spcAft>
            </a:pPr>
            <a:fld id="{3568088F-4391-4CB3-921F-9584C7AE5BCA}" type="slidenum">
              <a:rPr lang="en-US" sz="1674" kern="1200">
                <a:solidFill>
                  <a:schemeClr val="tx1"/>
                </a:solidFill>
                <a:latin typeface="+mn-lt"/>
                <a:ea typeface="+mn-ea"/>
                <a:cs typeface="+mn-cs"/>
              </a:rPr>
              <a:pPr defTabSz="425196">
                <a:spcAft>
                  <a:spcPts val="600"/>
                </a:spcAft>
              </a:pPr>
              <a:t>8</a:t>
            </a:fld>
            <a:endParaRPr lang="en-US"/>
          </a:p>
        </p:txBody>
      </p:sp>
      <p:pic>
        <p:nvPicPr>
          <p:cNvPr id="4" name="Picture 3">
            <a:extLst>
              <a:ext uri="{FF2B5EF4-FFF2-40B4-BE49-F238E27FC236}">
                <a16:creationId xmlns:a16="http://schemas.microsoft.com/office/drawing/2014/main" id="{80CFBA3B-8437-3504-E59D-0BFBED575231}"/>
              </a:ext>
            </a:extLst>
          </p:cNvPr>
          <p:cNvPicPr>
            <a:picLocks noChangeAspect="1"/>
          </p:cNvPicPr>
          <p:nvPr/>
        </p:nvPicPr>
        <p:blipFill>
          <a:blip r:embed="rId2"/>
          <a:stretch>
            <a:fillRect/>
          </a:stretch>
        </p:blipFill>
        <p:spPr>
          <a:xfrm>
            <a:off x="626093" y="457200"/>
            <a:ext cx="6147734" cy="715893"/>
          </a:xfrm>
          <a:prstGeom prst="rect">
            <a:avLst/>
          </a:prstGeom>
        </p:spPr>
      </p:pic>
      <p:pic>
        <p:nvPicPr>
          <p:cNvPr id="6" name="Picture 5">
            <a:extLst>
              <a:ext uri="{FF2B5EF4-FFF2-40B4-BE49-F238E27FC236}">
                <a16:creationId xmlns:a16="http://schemas.microsoft.com/office/drawing/2014/main" id="{49382705-AD4D-BD85-0666-A5A96C8AB3AC}"/>
              </a:ext>
            </a:extLst>
          </p:cNvPr>
          <p:cNvPicPr>
            <a:picLocks noChangeAspect="1"/>
          </p:cNvPicPr>
          <p:nvPr/>
        </p:nvPicPr>
        <p:blipFill>
          <a:blip r:embed="rId3"/>
          <a:stretch>
            <a:fillRect/>
          </a:stretch>
        </p:blipFill>
        <p:spPr>
          <a:xfrm>
            <a:off x="670285" y="1343673"/>
            <a:ext cx="10895622" cy="2238019"/>
          </a:xfrm>
          <a:prstGeom prst="rect">
            <a:avLst/>
          </a:prstGeom>
        </p:spPr>
      </p:pic>
      <p:sp>
        <p:nvSpPr>
          <p:cNvPr id="7" name="TextBox 6">
            <a:extLst>
              <a:ext uri="{FF2B5EF4-FFF2-40B4-BE49-F238E27FC236}">
                <a16:creationId xmlns:a16="http://schemas.microsoft.com/office/drawing/2014/main" id="{BC463830-5E4F-AC22-D327-B2D81A1743F9}"/>
              </a:ext>
            </a:extLst>
          </p:cNvPr>
          <p:cNvSpPr txBox="1"/>
          <p:nvPr/>
        </p:nvSpPr>
        <p:spPr>
          <a:xfrm>
            <a:off x="670285" y="3896139"/>
            <a:ext cx="10789532" cy="1754326"/>
          </a:xfrm>
          <a:prstGeom prst="rect">
            <a:avLst/>
          </a:prstGeom>
          <a:noFill/>
        </p:spPr>
        <p:txBody>
          <a:bodyPr wrap="square" rtlCol="0">
            <a:spAutoFit/>
          </a:bodyPr>
          <a:lstStyle/>
          <a:p>
            <a:r>
              <a:rPr lang="en-US" b="1" dirty="0"/>
              <a:t>Grayscale Format: The images appear to be in grayscale, which suggests that color information is not necessary for the analysis, reducing the computational complexity.</a:t>
            </a:r>
          </a:p>
          <a:p>
            <a:endParaRPr lang="en-US" b="1" dirty="0"/>
          </a:p>
          <a:p>
            <a:r>
              <a:rPr lang="en-US" b="1" dirty="0"/>
              <a:t>The images appear to be well-centered and focused on the region of interest, which could mean they've been cropped or segmented to exclude irrelevant parts of the scans, focusing the model on the most informative areas.</a:t>
            </a:r>
          </a:p>
        </p:txBody>
      </p:sp>
    </p:spTree>
    <p:extLst>
      <p:ext uri="{BB962C8B-B14F-4D97-AF65-F5344CB8AC3E}">
        <p14:creationId xmlns:p14="http://schemas.microsoft.com/office/powerpoint/2010/main" val="116620698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23A709A-12B6-57EA-BD6C-E81A4FA3FD5B}"/>
              </a:ext>
            </a:extLst>
          </p:cNvPr>
          <p:cNvPicPr>
            <a:picLocks noChangeAspect="1"/>
          </p:cNvPicPr>
          <p:nvPr/>
        </p:nvPicPr>
        <p:blipFill rotWithShape="1">
          <a:blip r:embed="rId2">
            <a:alphaModFix amt="35000"/>
          </a:blip>
          <a:srcRect/>
          <a:stretch/>
        </p:blipFill>
        <p:spPr>
          <a:xfrm>
            <a:off x="20" y="10"/>
            <a:ext cx="12191980" cy="6857990"/>
          </a:xfrm>
          <a:prstGeom prst="rect">
            <a:avLst/>
          </a:prstGeom>
        </p:spPr>
      </p:pic>
      <p:sp>
        <p:nvSpPr>
          <p:cNvPr id="3" name="TextBox 2">
            <a:extLst>
              <a:ext uri="{FF2B5EF4-FFF2-40B4-BE49-F238E27FC236}">
                <a16:creationId xmlns:a16="http://schemas.microsoft.com/office/drawing/2014/main" id="{08E306E0-6738-B8CC-D21F-F16402D39BE1}"/>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400">
                <a:solidFill>
                  <a:srgbClr val="FFFFFF"/>
                </a:solidFill>
                <a:latin typeface="+mj-lt"/>
                <a:ea typeface="+mj-ea"/>
                <a:cs typeface="+mj-cs"/>
              </a:rPr>
              <a:t>DATA PRE-PROCESSING</a:t>
            </a:r>
          </a:p>
        </p:txBody>
      </p:sp>
      <p:sp>
        <p:nvSpPr>
          <p:cNvPr id="2" name="Slide Number Placeholder 1">
            <a:extLst>
              <a:ext uri="{FF2B5EF4-FFF2-40B4-BE49-F238E27FC236}">
                <a16:creationId xmlns:a16="http://schemas.microsoft.com/office/drawing/2014/main" id="{FE338884-4E2A-5178-3076-A137FB9D325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defRPr/>
            </a:pPr>
            <a:fld id="{3568088F-4391-4CB3-921F-9584C7AE5BCA}" type="slidenum">
              <a:rPr lang="en-US">
                <a:solidFill>
                  <a:srgbClr val="FFFFFF"/>
                </a:solidFill>
                <a:latin typeface="Calibri" panose="020F0502020204030204"/>
              </a:rPr>
              <a:pPr defTabSz="914400">
                <a:spcAft>
                  <a:spcPts val="600"/>
                </a:spcAft>
                <a:defRPr/>
              </a:pPr>
              <a:t>9</a:t>
            </a:fld>
            <a:endParaRPr lang="en-US">
              <a:solidFill>
                <a:srgbClr val="FFFFFF"/>
              </a:solidFill>
              <a:latin typeface="Calibri" panose="020F0502020204030204"/>
            </a:endParaRPr>
          </a:p>
        </p:txBody>
      </p:sp>
      <p:graphicFrame>
        <p:nvGraphicFramePr>
          <p:cNvPr id="6" name="TextBox 3">
            <a:extLst>
              <a:ext uri="{FF2B5EF4-FFF2-40B4-BE49-F238E27FC236}">
                <a16:creationId xmlns:a16="http://schemas.microsoft.com/office/drawing/2014/main" id="{E8AC1252-EAA3-2C43-2618-90DACCAF988E}"/>
              </a:ext>
            </a:extLst>
          </p:cNvPr>
          <p:cNvGraphicFramePr/>
          <p:nvPr>
            <p:extLst>
              <p:ext uri="{D42A27DB-BD31-4B8C-83A1-F6EECF244321}">
                <p14:modId xmlns:p14="http://schemas.microsoft.com/office/powerpoint/2010/main" val="406444498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90181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1018</TotalTime>
  <Words>1084</Words>
  <Application>Microsoft Office PowerPoint</Application>
  <PresentationFormat>Widescreen</PresentationFormat>
  <Paragraphs>124</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Aptos</vt:lpstr>
      <vt:lpstr>Arial</vt:lpstr>
      <vt:lpstr>Calibri</vt:lpstr>
      <vt:lpstr>Calibri Light</vt:lpstr>
      <vt:lpstr>Söhne</vt:lpstr>
      <vt:lpstr>Söhne Mono</vt:lpstr>
      <vt:lpstr>Office 2013 - 2022 Theme</vt:lpstr>
      <vt:lpstr>PREDICTION OF ALZHEIMERS DISEASE AND IT’S SEVERITY</vt:lpstr>
      <vt:lpstr>TABLE OF CONTENTS</vt:lpstr>
      <vt:lpstr>1.INTRODUCTION</vt:lpstr>
      <vt:lpstr>2.DATA SET OVERVIEW</vt:lpstr>
      <vt:lpstr>LIBRARIES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PREDICTION OF ALZHEIMERS DISEASE AND IT’S SEVERITY</dc:title>
  <dc:creator>Kusuma Korada</dc:creator>
  <cp:lastModifiedBy>Kusuma Korada</cp:lastModifiedBy>
  <cp:revision>4</cp:revision>
  <dcterms:created xsi:type="dcterms:W3CDTF">2024-04-16T22:11:57Z</dcterms:created>
  <dcterms:modified xsi:type="dcterms:W3CDTF">2024-04-23T20:49:07Z</dcterms:modified>
</cp:coreProperties>
</file>